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7569200" cy="10706100"/>
  <p:notesSz cx="7569200" cy="10706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6" d="100"/>
          <a:sy n="106" d="100"/>
        </p:scale>
        <p:origin x="402" y="-138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720014" y="1492655"/>
            <a:ext cx="8793550" cy="1319032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87200" y="8064564"/>
            <a:ext cx="3778249" cy="3778249"/>
          </a:xfrm>
          <a:custGeom>
            <a:avLst/>
            <a:gdLst/>
            <a:ahLst/>
            <a:cxnLst/>
            <a:rect l="l" t="t" r="r" b="b"/>
            <a:pathLst>
              <a:path w="3778249" h="3778249">
                <a:moveTo>
                  <a:pt x="2968791" y="340154"/>
                </a:moveTo>
                <a:lnTo>
                  <a:pt x="2884235" y="283034"/>
                </a:lnTo>
                <a:lnTo>
                  <a:pt x="2757286" y="210860"/>
                </a:lnTo>
                <a:lnTo>
                  <a:pt x="2624457" y="148456"/>
                </a:lnTo>
                <a:lnTo>
                  <a:pt x="2486234" y="96308"/>
                </a:lnTo>
                <a:lnTo>
                  <a:pt x="2343103" y="54902"/>
                </a:lnTo>
                <a:lnTo>
                  <a:pt x="2195550" y="24725"/>
                </a:lnTo>
                <a:lnTo>
                  <a:pt x="2044062" y="6262"/>
                </a:lnTo>
                <a:lnTo>
                  <a:pt x="1889124" y="0"/>
                </a:lnTo>
                <a:lnTo>
                  <a:pt x="1734187" y="6262"/>
                </a:lnTo>
                <a:lnTo>
                  <a:pt x="1582698" y="24725"/>
                </a:lnTo>
                <a:lnTo>
                  <a:pt x="1435146" y="54902"/>
                </a:lnTo>
                <a:lnTo>
                  <a:pt x="1292015" y="96308"/>
                </a:lnTo>
                <a:lnTo>
                  <a:pt x="1153792" y="148456"/>
                </a:lnTo>
                <a:lnTo>
                  <a:pt x="1020963" y="210860"/>
                </a:lnTo>
                <a:lnTo>
                  <a:pt x="894014" y="283034"/>
                </a:lnTo>
                <a:lnTo>
                  <a:pt x="773432" y="364491"/>
                </a:lnTo>
                <a:lnTo>
                  <a:pt x="659702" y="454746"/>
                </a:lnTo>
                <a:lnTo>
                  <a:pt x="553311" y="553311"/>
                </a:lnTo>
                <a:lnTo>
                  <a:pt x="454746" y="659702"/>
                </a:lnTo>
                <a:lnTo>
                  <a:pt x="364491" y="773432"/>
                </a:lnTo>
                <a:lnTo>
                  <a:pt x="283034" y="894014"/>
                </a:lnTo>
                <a:lnTo>
                  <a:pt x="210860" y="1020963"/>
                </a:lnTo>
                <a:lnTo>
                  <a:pt x="148456" y="1153792"/>
                </a:lnTo>
                <a:lnTo>
                  <a:pt x="96308" y="1292015"/>
                </a:lnTo>
                <a:lnTo>
                  <a:pt x="54902" y="1435146"/>
                </a:lnTo>
                <a:lnTo>
                  <a:pt x="24725" y="1582698"/>
                </a:lnTo>
                <a:lnTo>
                  <a:pt x="6262" y="1734187"/>
                </a:lnTo>
                <a:lnTo>
                  <a:pt x="0" y="1889124"/>
                </a:lnTo>
                <a:lnTo>
                  <a:pt x="6262" y="2044062"/>
                </a:lnTo>
                <a:lnTo>
                  <a:pt x="24725" y="2195550"/>
                </a:lnTo>
                <a:lnTo>
                  <a:pt x="54902" y="2343103"/>
                </a:lnTo>
                <a:lnTo>
                  <a:pt x="96308" y="2486234"/>
                </a:lnTo>
                <a:lnTo>
                  <a:pt x="147917" y="2623028"/>
                </a:lnTo>
                <a:lnTo>
                  <a:pt x="2968791" y="2623028"/>
                </a:lnTo>
                <a:lnTo>
                  <a:pt x="2968791" y="34015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4630" y="8045703"/>
            <a:ext cx="1008802" cy="1008802"/>
          </a:xfrm>
          <a:custGeom>
            <a:avLst/>
            <a:gdLst/>
            <a:ahLst/>
            <a:cxnLst/>
            <a:rect l="l" t="t" r="r" b="b"/>
            <a:pathLst>
              <a:path w="1008802" h="1008802">
                <a:moveTo>
                  <a:pt x="545769" y="1007130"/>
                </a:moveTo>
                <a:lnTo>
                  <a:pt x="586217" y="1002200"/>
                </a:lnTo>
                <a:lnTo>
                  <a:pt x="625614" y="994142"/>
                </a:lnTo>
                <a:lnTo>
                  <a:pt x="663830" y="983087"/>
                </a:lnTo>
                <a:lnTo>
                  <a:pt x="700736" y="969163"/>
                </a:lnTo>
                <a:lnTo>
                  <a:pt x="736202" y="952501"/>
                </a:lnTo>
                <a:lnTo>
                  <a:pt x="770098" y="933231"/>
                </a:lnTo>
                <a:lnTo>
                  <a:pt x="802293" y="911482"/>
                </a:lnTo>
                <a:lnTo>
                  <a:pt x="832659" y="887383"/>
                </a:lnTo>
                <a:lnTo>
                  <a:pt x="861066" y="861066"/>
                </a:lnTo>
                <a:lnTo>
                  <a:pt x="887383" y="832659"/>
                </a:lnTo>
                <a:lnTo>
                  <a:pt x="911482" y="802293"/>
                </a:lnTo>
                <a:lnTo>
                  <a:pt x="933231" y="770098"/>
                </a:lnTo>
                <a:lnTo>
                  <a:pt x="952501" y="736202"/>
                </a:lnTo>
                <a:lnTo>
                  <a:pt x="969163" y="700736"/>
                </a:lnTo>
                <a:lnTo>
                  <a:pt x="983087" y="663830"/>
                </a:lnTo>
                <a:lnTo>
                  <a:pt x="994142" y="625614"/>
                </a:lnTo>
                <a:lnTo>
                  <a:pt x="1002200" y="586217"/>
                </a:lnTo>
                <a:lnTo>
                  <a:pt x="1007130" y="545769"/>
                </a:lnTo>
                <a:lnTo>
                  <a:pt x="1008802" y="504401"/>
                </a:lnTo>
                <a:lnTo>
                  <a:pt x="1007130" y="463032"/>
                </a:lnTo>
                <a:lnTo>
                  <a:pt x="1002200" y="422584"/>
                </a:lnTo>
                <a:lnTo>
                  <a:pt x="994142" y="383187"/>
                </a:lnTo>
                <a:lnTo>
                  <a:pt x="983087" y="344971"/>
                </a:lnTo>
                <a:lnTo>
                  <a:pt x="969163" y="308065"/>
                </a:lnTo>
                <a:lnTo>
                  <a:pt x="952501" y="272599"/>
                </a:lnTo>
                <a:lnTo>
                  <a:pt x="933231" y="238704"/>
                </a:lnTo>
                <a:lnTo>
                  <a:pt x="911482" y="206508"/>
                </a:lnTo>
                <a:lnTo>
                  <a:pt x="887383" y="176142"/>
                </a:lnTo>
                <a:lnTo>
                  <a:pt x="861066" y="147735"/>
                </a:lnTo>
                <a:lnTo>
                  <a:pt x="832659" y="121418"/>
                </a:lnTo>
                <a:lnTo>
                  <a:pt x="802293" y="97320"/>
                </a:lnTo>
                <a:lnTo>
                  <a:pt x="770098" y="75570"/>
                </a:lnTo>
                <a:lnTo>
                  <a:pt x="736202" y="56300"/>
                </a:lnTo>
                <a:lnTo>
                  <a:pt x="700736" y="39638"/>
                </a:lnTo>
                <a:lnTo>
                  <a:pt x="663830" y="25714"/>
                </a:lnTo>
                <a:lnTo>
                  <a:pt x="625614" y="14659"/>
                </a:lnTo>
                <a:lnTo>
                  <a:pt x="586217" y="6601"/>
                </a:lnTo>
                <a:lnTo>
                  <a:pt x="545769" y="1672"/>
                </a:lnTo>
                <a:lnTo>
                  <a:pt x="504401" y="0"/>
                </a:lnTo>
                <a:lnTo>
                  <a:pt x="463032" y="1672"/>
                </a:lnTo>
                <a:lnTo>
                  <a:pt x="422584" y="6601"/>
                </a:lnTo>
                <a:lnTo>
                  <a:pt x="383187" y="14659"/>
                </a:lnTo>
                <a:lnTo>
                  <a:pt x="344971" y="25714"/>
                </a:lnTo>
                <a:lnTo>
                  <a:pt x="308065" y="39638"/>
                </a:lnTo>
                <a:lnTo>
                  <a:pt x="272599" y="56300"/>
                </a:lnTo>
                <a:lnTo>
                  <a:pt x="238704" y="75570"/>
                </a:lnTo>
                <a:lnTo>
                  <a:pt x="206508" y="97320"/>
                </a:lnTo>
                <a:lnTo>
                  <a:pt x="176142" y="121418"/>
                </a:lnTo>
                <a:lnTo>
                  <a:pt x="147735" y="147735"/>
                </a:lnTo>
                <a:lnTo>
                  <a:pt x="121418" y="176142"/>
                </a:lnTo>
                <a:lnTo>
                  <a:pt x="97320" y="206508"/>
                </a:lnTo>
                <a:lnTo>
                  <a:pt x="75570" y="238704"/>
                </a:lnTo>
                <a:lnTo>
                  <a:pt x="56300" y="272599"/>
                </a:lnTo>
                <a:lnTo>
                  <a:pt x="39638" y="308065"/>
                </a:lnTo>
                <a:lnTo>
                  <a:pt x="25714" y="344971"/>
                </a:lnTo>
                <a:lnTo>
                  <a:pt x="14659" y="383187"/>
                </a:lnTo>
                <a:lnTo>
                  <a:pt x="6601" y="422584"/>
                </a:lnTo>
                <a:lnTo>
                  <a:pt x="1672" y="463032"/>
                </a:lnTo>
                <a:lnTo>
                  <a:pt x="0" y="504401"/>
                </a:lnTo>
                <a:lnTo>
                  <a:pt x="1672" y="545769"/>
                </a:lnTo>
                <a:lnTo>
                  <a:pt x="6601" y="586217"/>
                </a:lnTo>
                <a:lnTo>
                  <a:pt x="14659" y="625614"/>
                </a:lnTo>
                <a:lnTo>
                  <a:pt x="25714" y="663830"/>
                </a:lnTo>
                <a:lnTo>
                  <a:pt x="39638" y="700736"/>
                </a:lnTo>
                <a:lnTo>
                  <a:pt x="56300" y="736202"/>
                </a:lnTo>
                <a:lnTo>
                  <a:pt x="75570" y="770098"/>
                </a:lnTo>
                <a:lnTo>
                  <a:pt x="97320" y="802293"/>
                </a:lnTo>
                <a:lnTo>
                  <a:pt x="121418" y="832659"/>
                </a:lnTo>
                <a:lnTo>
                  <a:pt x="147735" y="861066"/>
                </a:lnTo>
                <a:lnTo>
                  <a:pt x="176142" y="887383"/>
                </a:lnTo>
                <a:lnTo>
                  <a:pt x="206508" y="911482"/>
                </a:lnTo>
                <a:lnTo>
                  <a:pt x="238704" y="933231"/>
                </a:lnTo>
                <a:lnTo>
                  <a:pt x="272599" y="952501"/>
                </a:lnTo>
                <a:lnTo>
                  <a:pt x="308065" y="969163"/>
                </a:lnTo>
                <a:lnTo>
                  <a:pt x="344971" y="983087"/>
                </a:lnTo>
                <a:lnTo>
                  <a:pt x="383187" y="994142"/>
                </a:lnTo>
                <a:lnTo>
                  <a:pt x="422584" y="1002200"/>
                </a:lnTo>
                <a:lnTo>
                  <a:pt x="463032" y="1007130"/>
                </a:lnTo>
                <a:lnTo>
                  <a:pt x="504401" y="1008802"/>
                </a:lnTo>
                <a:lnTo>
                  <a:pt x="545769" y="1007130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685591" y="3301592"/>
            <a:ext cx="1703543" cy="1703543"/>
          </a:xfrm>
          <a:custGeom>
            <a:avLst/>
            <a:gdLst/>
            <a:ahLst/>
            <a:cxnLst/>
            <a:rect l="l" t="t" r="r" b="b"/>
            <a:pathLst>
              <a:path w="1703543" h="1703543">
                <a:moveTo>
                  <a:pt x="921630" y="1700719"/>
                </a:moveTo>
                <a:lnTo>
                  <a:pt x="989933" y="1692394"/>
                </a:lnTo>
                <a:lnTo>
                  <a:pt x="1056462" y="1678788"/>
                </a:lnTo>
                <a:lnTo>
                  <a:pt x="1120997" y="1660119"/>
                </a:lnTo>
                <a:lnTo>
                  <a:pt x="1183319" y="1636606"/>
                </a:lnTo>
                <a:lnTo>
                  <a:pt x="1243209" y="1608470"/>
                </a:lnTo>
                <a:lnTo>
                  <a:pt x="1300448" y="1575928"/>
                </a:lnTo>
                <a:lnTo>
                  <a:pt x="1354816" y="1539200"/>
                </a:lnTo>
                <a:lnTo>
                  <a:pt x="1406095" y="1498506"/>
                </a:lnTo>
                <a:lnTo>
                  <a:pt x="1454065" y="1454065"/>
                </a:lnTo>
                <a:lnTo>
                  <a:pt x="1498506" y="1406095"/>
                </a:lnTo>
                <a:lnTo>
                  <a:pt x="1539200" y="1354816"/>
                </a:lnTo>
                <a:lnTo>
                  <a:pt x="1575928" y="1300448"/>
                </a:lnTo>
                <a:lnTo>
                  <a:pt x="1608470" y="1243209"/>
                </a:lnTo>
                <a:lnTo>
                  <a:pt x="1636606" y="1183319"/>
                </a:lnTo>
                <a:lnTo>
                  <a:pt x="1660119" y="1120997"/>
                </a:lnTo>
                <a:lnTo>
                  <a:pt x="1678788" y="1056462"/>
                </a:lnTo>
                <a:lnTo>
                  <a:pt x="1692394" y="989933"/>
                </a:lnTo>
                <a:lnTo>
                  <a:pt x="1700719" y="921630"/>
                </a:lnTo>
                <a:lnTo>
                  <a:pt x="1703542" y="851780"/>
                </a:lnTo>
                <a:lnTo>
                  <a:pt x="1700719" y="781913"/>
                </a:lnTo>
                <a:lnTo>
                  <a:pt x="1692394" y="713609"/>
                </a:lnTo>
                <a:lnTo>
                  <a:pt x="1678788" y="647081"/>
                </a:lnTo>
                <a:lnTo>
                  <a:pt x="1660119" y="582545"/>
                </a:lnTo>
                <a:lnTo>
                  <a:pt x="1636606" y="520223"/>
                </a:lnTo>
                <a:lnTo>
                  <a:pt x="1608470" y="460333"/>
                </a:lnTo>
                <a:lnTo>
                  <a:pt x="1575928" y="403094"/>
                </a:lnTo>
                <a:lnTo>
                  <a:pt x="1539200" y="348726"/>
                </a:lnTo>
                <a:lnTo>
                  <a:pt x="1498506" y="297447"/>
                </a:lnTo>
                <a:lnTo>
                  <a:pt x="1454065" y="249478"/>
                </a:lnTo>
                <a:lnTo>
                  <a:pt x="1406095" y="205036"/>
                </a:lnTo>
                <a:lnTo>
                  <a:pt x="1354816" y="164342"/>
                </a:lnTo>
                <a:lnTo>
                  <a:pt x="1300448" y="127614"/>
                </a:lnTo>
                <a:lnTo>
                  <a:pt x="1243209" y="95073"/>
                </a:lnTo>
                <a:lnTo>
                  <a:pt x="1183319" y="66936"/>
                </a:lnTo>
                <a:lnTo>
                  <a:pt x="1120997" y="43423"/>
                </a:lnTo>
                <a:lnTo>
                  <a:pt x="1056462" y="24754"/>
                </a:lnTo>
                <a:lnTo>
                  <a:pt x="989933" y="11148"/>
                </a:lnTo>
                <a:lnTo>
                  <a:pt x="921630" y="2823"/>
                </a:lnTo>
                <a:lnTo>
                  <a:pt x="851771" y="0"/>
                </a:lnTo>
                <a:lnTo>
                  <a:pt x="781913" y="2823"/>
                </a:lnTo>
                <a:lnTo>
                  <a:pt x="713609" y="11148"/>
                </a:lnTo>
                <a:lnTo>
                  <a:pt x="647081" y="24754"/>
                </a:lnTo>
                <a:lnTo>
                  <a:pt x="582545" y="43423"/>
                </a:lnTo>
                <a:lnTo>
                  <a:pt x="520223" y="66936"/>
                </a:lnTo>
                <a:lnTo>
                  <a:pt x="460333" y="95073"/>
                </a:lnTo>
                <a:lnTo>
                  <a:pt x="403094" y="127614"/>
                </a:lnTo>
                <a:lnTo>
                  <a:pt x="348726" y="164342"/>
                </a:lnTo>
                <a:lnTo>
                  <a:pt x="297447" y="205036"/>
                </a:lnTo>
                <a:lnTo>
                  <a:pt x="249478" y="249478"/>
                </a:lnTo>
                <a:lnTo>
                  <a:pt x="205036" y="297447"/>
                </a:lnTo>
                <a:lnTo>
                  <a:pt x="164342" y="348726"/>
                </a:lnTo>
                <a:lnTo>
                  <a:pt x="127614" y="403094"/>
                </a:lnTo>
                <a:lnTo>
                  <a:pt x="95073" y="460333"/>
                </a:lnTo>
                <a:lnTo>
                  <a:pt x="66936" y="520223"/>
                </a:lnTo>
                <a:lnTo>
                  <a:pt x="43423" y="582545"/>
                </a:lnTo>
                <a:lnTo>
                  <a:pt x="24754" y="647081"/>
                </a:lnTo>
                <a:lnTo>
                  <a:pt x="11148" y="713609"/>
                </a:lnTo>
                <a:lnTo>
                  <a:pt x="2823" y="781913"/>
                </a:lnTo>
                <a:lnTo>
                  <a:pt x="0" y="851771"/>
                </a:lnTo>
                <a:lnTo>
                  <a:pt x="2823" y="921630"/>
                </a:lnTo>
                <a:lnTo>
                  <a:pt x="11148" y="989933"/>
                </a:lnTo>
                <a:lnTo>
                  <a:pt x="24754" y="1056462"/>
                </a:lnTo>
                <a:lnTo>
                  <a:pt x="43423" y="1120997"/>
                </a:lnTo>
                <a:lnTo>
                  <a:pt x="66936" y="1183319"/>
                </a:lnTo>
                <a:lnTo>
                  <a:pt x="95073" y="1243209"/>
                </a:lnTo>
                <a:lnTo>
                  <a:pt x="127614" y="1300448"/>
                </a:lnTo>
                <a:lnTo>
                  <a:pt x="164342" y="1354816"/>
                </a:lnTo>
                <a:lnTo>
                  <a:pt x="205036" y="1406095"/>
                </a:lnTo>
                <a:lnTo>
                  <a:pt x="249478" y="1454065"/>
                </a:lnTo>
                <a:lnTo>
                  <a:pt x="297447" y="1498506"/>
                </a:lnTo>
                <a:lnTo>
                  <a:pt x="348726" y="1539200"/>
                </a:lnTo>
                <a:lnTo>
                  <a:pt x="403094" y="1575928"/>
                </a:lnTo>
                <a:lnTo>
                  <a:pt x="460333" y="1608470"/>
                </a:lnTo>
                <a:lnTo>
                  <a:pt x="520223" y="1636606"/>
                </a:lnTo>
                <a:lnTo>
                  <a:pt x="582545" y="1660119"/>
                </a:lnTo>
                <a:lnTo>
                  <a:pt x="647081" y="1678788"/>
                </a:lnTo>
                <a:lnTo>
                  <a:pt x="713609" y="1692394"/>
                </a:lnTo>
                <a:lnTo>
                  <a:pt x="781913" y="1700719"/>
                </a:lnTo>
                <a:lnTo>
                  <a:pt x="851771" y="1703543"/>
                </a:lnTo>
                <a:lnTo>
                  <a:pt x="921630" y="1700719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36089" y="3964504"/>
            <a:ext cx="399714" cy="399714"/>
          </a:xfrm>
          <a:custGeom>
            <a:avLst/>
            <a:gdLst/>
            <a:ahLst/>
            <a:cxnLst/>
            <a:rect l="l" t="t" r="r" b="b"/>
            <a:pathLst>
              <a:path w="399714" h="399714">
                <a:moveTo>
                  <a:pt x="216248" y="399051"/>
                </a:moveTo>
                <a:lnTo>
                  <a:pt x="232274" y="397098"/>
                </a:lnTo>
                <a:lnTo>
                  <a:pt x="247884" y="393905"/>
                </a:lnTo>
                <a:lnTo>
                  <a:pt x="263027" y="389525"/>
                </a:lnTo>
                <a:lnTo>
                  <a:pt x="277650" y="384008"/>
                </a:lnTo>
                <a:lnTo>
                  <a:pt x="291702" y="377406"/>
                </a:lnTo>
                <a:lnTo>
                  <a:pt x="305133" y="369770"/>
                </a:lnTo>
                <a:lnTo>
                  <a:pt x="317889" y="361153"/>
                </a:lnTo>
                <a:lnTo>
                  <a:pt x="329921" y="351604"/>
                </a:lnTo>
                <a:lnTo>
                  <a:pt x="341177" y="341177"/>
                </a:lnTo>
                <a:lnTo>
                  <a:pt x="351604" y="329921"/>
                </a:lnTo>
                <a:lnTo>
                  <a:pt x="361153" y="317889"/>
                </a:lnTo>
                <a:lnTo>
                  <a:pt x="369770" y="305133"/>
                </a:lnTo>
                <a:lnTo>
                  <a:pt x="377406" y="291702"/>
                </a:lnTo>
                <a:lnTo>
                  <a:pt x="384008" y="277650"/>
                </a:lnTo>
                <a:lnTo>
                  <a:pt x="389525" y="263027"/>
                </a:lnTo>
                <a:lnTo>
                  <a:pt x="393905" y="247884"/>
                </a:lnTo>
                <a:lnTo>
                  <a:pt x="397098" y="232274"/>
                </a:lnTo>
                <a:lnTo>
                  <a:pt x="399051" y="216248"/>
                </a:lnTo>
                <a:lnTo>
                  <a:pt x="399714" y="199858"/>
                </a:lnTo>
                <a:lnTo>
                  <a:pt x="399051" y="183465"/>
                </a:lnTo>
                <a:lnTo>
                  <a:pt x="397098" y="167439"/>
                </a:lnTo>
                <a:lnTo>
                  <a:pt x="393905" y="151829"/>
                </a:lnTo>
                <a:lnTo>
                  <a:pt x="389525" y="136686"/>
                </a:lnTo>
                <a:lnTo>
                  <a:pt x="384008" y="122063"/>
                </a:lnTo>
                <a:lnTo>
                  <a:pt x="377406" y="108011"/>
                </a:lnTo>
                <a:lnTo>
                  <a:pt x="369770" y="94580"/>
                </a:lnTo>
                <a:lnTo>
                  <a:pt x="361153" y="81824"/>
                </a:lnTo>
                <a:lnTo>
                  <a:pt x="351604" y="69792"/>
                </a:lnTo>
                <a:lnTo>
                  <a:pt x="341177" y="58536"/>
                </a:lnTo>
                <a:lnTo>
                  <a:pt x="329921" y="48109"/>
                </a:lnTo>
                <a:lnTo>
                  <a:pt x="317889" y="38560"/>
                </a:lnTo>
                <a:lnTo>
                  <a:pt x="305133" y="29943"/>
                </a:lnTo>
                <a:lnTo>
                  <a:pt x="291702" y="22307"/>
                </a:lnTo>
                <a:lnTo>
                  <a:pt x="277650" y="15705"/>
                </a:lnTo>
                <a:lnTo>
                  <a:pt x="263027" y="10188"/>
                </a:lnTo>
                <a:lnTo>
                  <a:pt x="247884" y="5808"/>
                </a:lnTo>
                <a:lnTo>
                  <a:pt x="232274" y="2615"/>
                </a:lnTo>
                <a:lnTo>
                  <a:pt x="216248" y="662"/>
                </a:lnTo>
                <a:lnTo>
                  <a:pt x="199857" y="0"/>
                </a:lnTo>
                <a:lnTo>
                  <a:pt x="183465" y="662"/>
                </a:lnTo>
                <a:lnTo>
                  <a:pt x="167439" y="2615"/>
                </a:lnTo>
                <a:lnTo>
                  <a:pt x="151829" y="5808"/>
                </a:lnTo>
                <a:lnTo>
                  <a:pt x="136686" y="10188"/>
                </a:lnTo>
                <a:lnTo>
                  <a:pt x="122063" y="15705"/>
                </a:lnTo>
                <a:lnTo>
                  <a:pt x="108011" y="22307"/>
                </a:lnTo>
                <a:lnTo>
                  <a:pt x="94580" y="29943"/>
                </a:lnTo>
                <a:lnTo>
                  <a:pt x="81824" y="38560"/>
                </a:lnTo>
                <a:lnTo>
                  <a:pt x="69792" y="48109"/>
                </a:lnTo>
                <a:lnTo>
                  <a:pt x="58536" y="58536"/>
                </a:lnTo>
                <a:lnTo>
                  <a:pt x="48109" y="69792"/>
                </a:lnTo>
                <a:lnTo>
                  <a:pt x="38560" y="81824"/>
                </a:lnTo>
                <a:lnTo>
                  <a:pt x="29943" y="94580"/>
                </a:lnTo>
                <a:lnTo>
                  <a:pt x="22307" y="108011"/>
                </a:lnTo>
                <a:lnTo>
                  <a:pt x="15705" y="122063"/>
                </a:lnTo>
                <a:lnTo>
                  <a:pt x="10188" y="136686"/>
                </a:lnTo>
                <a:lnTo>
                  <a:pt x="5808" y="151829"/>
                </a:lnTo>
                <a:lnTo>
                  <a:pt x="2615" y="167439"/>
                </a:lnTo>
                <a:lnTo>
                  <a:pt x="662" y="183465"/>
                </a:lnTo>
                <a:lnTo>
                  <a:pt x="0" y="199857"/>
                </a:lnTo>
                <a:lnTo>
                  <a:pt x="662" y="216248"/>
                </a:lnTo>
                <a:lnTo>
                  <a:pt x="2615" y="232274"/>
                </a:lnTo>
                <a:lnTo>
                  <a:pt x="5808" y="247884"/>
                </a:lnTo>
                <a:lnTo>
                  <a:pt x="10188" y="263027"/>
                </a:lnTo>
                <a:lnTo>
                  <a:pt x="15705" y="277650"/>
                </a:lnTo>
                <a:lnTo>
                  <a:pt x="22307" y="291702"/>
                </a:lnTo>
                <a:lnTo>
                  <a:pt x="29943" y="305133"/>
                </a:lnTo>
                <a:lnTo>
                  <a:pt x="38560" y="317889"/>
                </a:lnTo>
                <a:lnTo>
                  <a:pt x="48109" y="329921"/>
                </a:lnTo>
                <a:lnTo>
                  <a:pt x="58536" y="341177"/>
                </a:lnTo>
                <a:lnTo>
                  <a:pt x="69792" y="351604"/>
                </a:lnTo>
                <a:lnTo>
                  <a:pt x="81824" y="361153"/>
                </a:lnTo>
                <a:lnTo>
                  <a:pt x="94580" y="369770"/>
                </a:lnTo>
                <a:lnTo>
                  <a:pt x="108011" y="377406"/>
                </a:lnTo>
                <a:lnTo>
                  <a:pt x="122063" y="384008"/>
                </a:lnTo>
                <a:lnTo>
                  <a:pt x="136686" y="389525"/>
                </a:lnTo>
                <a:lnTo>
                  <a:pt x="151829" y="393905"/>
                </a:lnTo>
                <a:lnTo>
                  <a:pt x="167439" y="397098"/>
                </a:lnTo>
                <a:lnTo>
                  <a:pt x="183465" y="399051"/>
                </a:lnTo>
                <a:lnTo>
                  <a:pt x="199855" y="399714"/>
                </a:lnTo>
                <a:lnTo>
                  <a:pt x="216248" y="399051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70192" y="3064346"/>
            <a:ext cx="26976" cy="342612"/>
          </a:xfrm>
          <a:custGeom>
            <a:avLst/>
            <a:gdLst/>
            <a:ahLst/>
            <a:cxnLst/>
            <a:rect l="l" t="t" r="r" b="b"/>
            <a:pathLst>
              <a:path w="26976" h="342612">
                <a:moveTo>
                  <a:pt x="22338" y="133261"/>
                </a:moveTo>
                <a:lnTo>
                  <a:pt x="17502" y="25059"/>
                </a:lnTo>
                <a:lnTo>
                  <a:pt x="26976" y="0"/>
                </a:lnTo>
                <a:lnTo>
                  <a:pt x="23401" y="107025"/>
                </a:lnTo>
                <a:lnTo>
                  <a:pt x="22338" y="133261"/>
                </a:lnTo>
                <a:close/>
              </a:path>
              <a:path w="26976" h="342612">
                <a:moveTo>
                  <a:pt x="1138" y="105193"/>
                </a:moveTo>
                <a:lnTo>
                  <a:pt x="4494" y="77744"/>
                </a:lnTo>
                <a:lnTo>
                  <a:pt x="9978" y="51003"/>
                </a:lnTo>
                <a:lnTo>
                  <a:pt x="17502" y="25059"/>
                </a:lnTo>
                <a:lnTo>
                  <a:pt x="22338" y="133261"/>
                </a:lnTo>
                <a:lnTo>
                  <a:pt x="23401" y="159497"/>
                </a:lnTo>
                <a:lnTo>
                  <a:pt x="26536" y="185154"/>
                </a:lnTo>
                <a:lnTo>
                  <a:pt x="31659" y="210151"/>
                </a:lnTo>
                <a:lnTo>
                  <a:pt x="38688" y="234403"/>
                </a:lnTo>
                <a:lnTo>
                  <a:pt x="47539" y="257828"/>
                </a:lnTo>
                <a:lnTo>
                  <a:pt x="58130" y="280343"/>
                </a:lnTo>
                <a:lnTo>
                  <a:pt x="70377" y="301864"/>
                </a:lnTo>
                <a:lnTo>
                  <a:pt x="84199" y="322310"/>
                </a:lnTo>
                <a:lnTo>
                  <a:pt x="99511" y="341597"/>
                </a:lnTo>
                <a:lnTo>
                  <a:pt x="116231" y="359642"/>
                </a:lnTo>
                <a:lnTo>
                  <a:pt x="134275" y="376361"/>
                </a:lnTo>
                <a:lnTo>
                  <a:pt x="153562" y="391673"/>
                </a:lnTo>
                <a:lnTo>
                  <a:pt x="174008" y="405495"/>
                </a:lnTo>
                <a:lnTo>
                  <a:pt x="195529" y="417742"/>
                </a:lnTo>
                <a:lnTo>
                  <a:pt x="218044" y="428333"/>
                </a:lnTo>
                <a:lnTo>
                  <a:pt x="241469" y="437184"/>
                </a:lnTo>
                <a:lnTo>
                  <a:pt x="265721" y="444213"/>
                </a:lnTo>
                <a:lnTo>
                  <a:pt x="290718" y="449336"/>
                </a:lnTo>
                <a:lnTo>
                  <a:pt x="316375" y="452471"/>
                </a:lnTo>
                <a:lnTo>
                  <a:pt x="342612" y="453534"/>
                </a:lnTo>
                <a:lnTo>
                  <a:pt x="368848" y="452471"/>
                </a:lnTo>
                <a:lnTo>
                  <a:pt x="394505" y="449336"/>
                </a:lnTo>
                <a:lnTo>
                  <a:pt x="419502" y="444213"/>
                </a:lnTo>
                <a:lnTo>
                  <a:pt x="443754" y="437184"/>
                </a:lnTo>
                <a:lnTo>
                  <a:pt x="467179" y="428333"/>
                </a:lnTo>
                <a:lnTo>
                  <a:pt x="489694" y="417742"/>
                </a:lnTo>
                <a:lnTo>
                  <a:pt x="511215" y="405495"/>
                </a:lnTo>
                <a:lnTo>
                  <a:pt x="531661" y="391673"/>
                </a:lnTo>
                <a:lnTo>
                  <a:pt x="550948" y="376361"/>
                </a:lnTo>
                <a:lnTo>
                  <a:pt x="568992" y="359642"/>
                </a:lnTo>
                <a:lnTo>
                  <a:pt x="585712" y="341597"/>
                </a:lnTo>
                <a:lnTo>
                  <a:pt x="601024" y="322310"/>
                </a:lnTo>
                <a:lnTo>
                  <a:pt x="614846" y="301864"/>
                </a:lnTo>
                <a:lnTo>
                  <a:pt x="627093" y="280343"/>
                </a:lnTo>
                <a:lnTo>
                  <a:pt x="637684" y="257828"/>
                </a:lnTo>
                <a:lnTo>
                  <a:pt x="646535" y="234403"/>
                </a:lnTo>
                <a:lnTo>
                  <a:pt x="653564" y="210151"/>
                </a:lnTo>
                <a:lnTo>
                  <a:pt x="658687" y="185154"/>
                </a:lnTo>
                <a:lnTo>
                  <a:pt x="661822" y="159497"/>
                </a:lnTo>
                <a:lnTo>
                  <a:pt x="662885" y="133261"/>
                </a:lnTo>
                <a:lnTo>
                  <a:pt x="662618" y="120014"/>
                </a:lnTo>
                <a:lnTo>
                  <a:pt x="660496" y="93814"/>
                </a:lnTo>
                <a:lnTo>
                  <a:pt x="656290" y="68090"/>
                </a:lnTo>
                <a:lnTo>
                  <a:pt x="650043" y="42938"/>
                </a:lnTo>
                <a:lnTo>
                  <a:pt x="641795" y="18459"/>
                </a:lnTo>
                <a:lnTo>
                  <a:pt x="631587" y="-5248"/>
                </a:lnTo>
                <a:lnTo>
                  <a:pt x="619461" y="-28086"/>
                </a:lnTo>
                <a:lnTo>
                  <a:pt x="605458" y="-49956"/>
                </a:lnTo>
                <a:lnTo>
                  <a:pt x="589618" y="-70759"/>
                </a:lnTo>
                <a:lnTo>
                  <a:pt x="571984" y="-90395"/>
                </a:lnTo>
                <a:lnTo>
                  <a:pt x="549730" y="-111212"/>
                </a:lnTo>
                <a:lnTo>
                  <a:pt x="529118" y="-127346"/>
                </a:lnTo>
                <a:lnTo>
                  <a:pt x="507411" y="-141639"/>
                </a:lnTo>
                <a:lnTo>
                  <a:pt x="484712" y="-154051"/>
                </a:lnTo>
                <a:lnTo>
                  <a:pt x="461121" y="-164544"/>
                </a:lnTo>
                <a:lnTo>
                  <a:pt x="436740" y="-173080"/>
                </a:lnTo>
                <a:lnTo>
                  <a:pt x="411670" y="-179620"/>
                </a:lnTo>
                <a:lnTo>
                  <a:pt x="386014" y="-184126"/>
                </a:lnTo>
                <a:lnTo>
                  <a:pt x="359872" y="-186560"/>
                </a:lnTo>
                <a:lnTo>
                  <a:pt x="342612" y="-187012"/>
                </a:lnTo>
                <a:lnTo>
                  <a:pt x="316375" y="-185949"/>
                </a:lnTo>
                <a:lnTo>
                  <a:pt x="290718" y="-182814"/>
                </a:lnTo>
                <a:lnTo>
                  <a:pt x="265721" y="-177691"/>
                </a:lnTo>
                <a:lnTo>
                  <a:pt x="241469" y="-170662"/>
                </a:lnTo>
                <a:lnTo>
                  <a:pt x="218044" y="-161811"/>
                </a:lnTo>
                <a:lnTo>
                  <a:pt x="195529" y="-151220"/>
                </a:lnTo>
                <a:lnTo>
                  <a:pt x="174008" y="-138972"/>
                </a:lnTo>
                <a:lnTo>
                  <a:pt x="153562" y="-125151"/>
                </a:lnTo>
                <a:lnTo>
                  <a:pt x="134275" y="-109839"/>
                </a:lnTo>
                <a:lnTo>
                  <a:pt x="116231" y="-93119"/>
                </a:lnTo>
                <a:lnTo>
                  <a:pt x="99511" y="-75075"/>
                </a:lnTo>
                <a:lnTo>
                  <a:pt x="84199" y="-55788"/>
                </a:lnTo>
                <a:lnTo>
                  <a:pt x="70377" y="-35342"/>
                </a:lnTo>
                <a:lnTo>
                  <a:pt x="58130" y="-13821"/>
                </a:lnTo>
                <a:lnTo>
                  <a:pt x="47539" y="8693"/>
                </a:lnTo>
                <a:lnTo>
                  <a:pt x="38688" y="32118"/>
                </a:lnTo>
                <a:lnTo>
                  <a:pt x="31659" y="56370"/>
                </a:lnTo>
                <a:lnTo>
                  <a:pt x="26536" y="81367"/>
                </a:lnTo>
                <a:lnTo>
                  <a:pt x="23401" y="107025"/>
                </a:lnTo>
                <a:lnTo>
                  <a:pt x="26976" y="0"/>
                </a:lnTo>
                <a:lnTo>
                  <a:pt x="38311" y="-24085"/>
                </a:lnTo>
                <a:lnTo>
                  <a:pt x="51419" y="-47108"/>
                </a:lnTo>
                <a:lnTo>
                  <a:pt x="66211" y="-68979"/>
                </a:lnTo>
                <a:lnTo>
                  <a:pt x="82597" y="-89611"/>
                </a:lnTo>
                <a:lnTo>
                  <a:pt x="100488" y="-108914"/>
                </a:lnTo>
                <a:lnTo>
                  <a:pt x="119795" y="-126799"/>
                </a:lnTo>
                <a:lnTo>
                  <a:pt x="140430" y="-143179"/>
                </a:lnTo>
                <a:lnTo>
                  <a:pt x="162303" y="-157963"/>
                </a:lnTo>
                <a:lnTo>
                  <a:pt x="185325" y="-171064"/>
                </a:lnTo>
                <a:lnTo>
                  <a:pt x="209408" y="-182393"/>
                </a:lnTo>
                <a:lnTo>
                  <a:pt x="234462" y="-191861"/>
                </a:lnTo>
                <a:lnTo>
                  <a:pt x="260399" y="-199380"/>
                </a:lnTo>
                <a:lnTo>
                  <a:pt x="287128" y="-204860"/>
                </a:lnTo>
                <a:lnTo>
                  <a:pt x="314562" y="-208213"/>
                </a:lnTo>
                <a:lnTo>
                  <a:pt x="342612" y="-209350"/>
                </a:lnTo>
                <a:lnTo>
                  <a:pt x="356300" y="-209084"/>
                </a:lnTo>
                <a:lnTo>
                  <a:pt x="383384" y="-206968"/>
                </a:lnTo>
                <a:lnTo>
                  <a:pt x="409995" y="-202772"/>
                </a:lnTo>
                <a:lnTo>
                  <a:pt x="436039" y="-196538"/>
                </a:lnTo>
                <a:lnTo>
                  <a:pt x="461420" y="-188304"/>
                </a:lnTo>
                <a:lnTo>
                  <a:pt x="486043" y="-178109"/>
                </a:lnTo>
                <a:lnTo>
                  <a:pt x="509812" y="-165994"/>
                </a:lnTo>
                <a:lnTo>
                  <a:pt x="532633" y="-151997"/>
                </a:lnTo>
                <a:lnTo>
                  <a:pt x="554409" y="-136159"/>
                </a:lnTo>
                <a:lnTo>
                  <a:pt x="575046" y="-118518"/>
                </a:lnTo>
                <a:lnTo>
                  <a:pt x="594391" y="-99173"/>
                </a:lnTo>
                <a:lnTo>
                  <a:pt x="612032" y="-78536"/>
                </a:lnTo>
                <a:lnTo>
                  <a:pt x="627870" y="-56760"/>
                </a:lnTo>
                <a:lnTo>
                  <a:pt x="641867" y="-33939"/>
                </a:lnTo>
                <a:lnTo>
                  <a:pt x="653982" y="-10170"/>
                </a:lnTo>
                <a:lnTo>
                  <a:pt x="664177" y="14452"/>
                </a:lnTo>
                <a:lnTo>
                  <a:pt x="672411" y="39834"/>
                </a:lnTo>
                <a:lnTo>
                  <a:pt x="678645" y="65877"/>
                </a:lnTo>
                <a:lnTo>
                  <a:pt x="682841" y="92489"/>
                </a:lnTo>
                <a:lnTo>
                  <a:pt x="684957" y="119572"/>
                </a:lnTo>
                <a:lnTo>
                  <a:pt x="685224" y="133261"/>
                </a:lnTo>
                <a:lnTo>
                  <a:pt x="684086" y="161328"/>
                </a:lnTo>
                <a:lnTo>
                  <a:pt x="680733" y="188777"/>
                </a:lnTo>
                <a:lnTo>
                  <a:pt x="675253" y="215518"/>
                </a:lnTo>
                <a:lnTo>
                  <a:pt x="667735" y="241462"/>
                </a:lnTo>
                <a:lnTo>
                  <a:pt x="658266" y="266522"/>
                </a:lnTo>
                <a:lnTo>
                  <a:pt x="646938" y="290607"/>
                </a:lnTo>
                <a:lnTo>
                  <a:pt x="633836" y="313630"/>
                </a:lnTo>
                <a:lnTo>
                  <a:pt x="619052" y="335501"/>
                </a:lnTo>
                <a:lnTo>
                  <a:pt x="602672" y="356133"/>
                </a:lnTo>
                <a:lnTo>
                  <a:pt x="584787" y="375436"/>
                </a:lnTo>
                <a:lnTo>
                  <a:pt x="565484" y="393321"/>
                </a:lnTo>
                <a:lnTo>
                  <a:pt x="544852" y="409701"/>
                </a:lnTo>
                <a:lnTo>
                  <a:pt x="522981" y="424485"/>
                </a:lnTo>
                <a:lnTo>
                  <a:pt x="499958" y="437587"/>
                </a:lnTo>
                <a:lnTo>
                  <a:pt x="475873" y="448916"/>
                </a:lnTo>
                <a:lnTo>
                  <a:pt x="450813" y="458384"/>
                </a:lnTo>
                <a:lnTo>
                  <a:pt x="424869" y="465902"/>
                </a:lnTo>
                <a:lnTo>
                  <a:pt x="398128" y="471382"/>
                </a:lnTo>
                <a:lnTo>
                  <a:pt x="370679" y="474735"/>
                </a:lnTo>
                <a:lnTo>
                  <a:pt x="342612" y="475873"/>
                </a:lnTo>
                <a:lnTo>
                  <a:pt x="314544" y="474735"/>
                </a:lnTo>
                <a:lnTo>
                  <a:pt x="287095" y="471382"/>
                </a:lnTo>
                <a:lnTo>
                  <a:pt x="260354" y="465902"/>
                </a:lnTo>
                <a:lnTo>
                  <a:pt x="234410" y="458384"/>
                </a:lnTo>
                <a:lnTo>
                  <a:pt x="209350" y="448916"/>
                </a:lnTo>
                <a:lnTo>
                  <a:pt x="185265" y="437587"/>
                </a:lnTo>
                <a:lnTo>
                  <a:pt x="162242" y="424485"/>
                </a:lnTo>
                <a:lnTo>
                  <a:pt x="140371" y="409701"/>
                </a:lnTo>
                <a:lnTo>
                  <a:pt x="119739" y="393321"/>
                </a:lnTo>
                <a:lnTo>
                  <a:pt x="100436" y="375436"/>
                </a:lnTo>
                <a:lnTo>
                  <a:pt x="82551" y="356133"/>
                </a:lnTo>
                <a:lnTo>
                  <a:pt x="66171" y="335501"/>
                </a:lnTo>
                <a:lnTo>
                  <a:pt x="51387" y="313630"/>
                </a:lnTo>
                <a:lnTo>
                  <a:pt x="38286" y="290607"/>
                </a:lnTo>
                <a:lnTo>
                  <a:pt x="26957" y="266522"/>
                </a:lnTo>
                <a:lnTo>
                  <a:pt x="17489" y="241462"/>
                </a:lnTo>
                <a:lnTo>
                  <a:pt x="9970" y="215518"/>
                </a:lnTo>
                <a:lnTo>
                  <a:pt x="4490" y="188777"/>
                </a:lnTo>
                <a:lnTo>
                  <a:pt x="1137" y="161328"/>
                </a:lnTo>
                <a:lnTo>
                  <a:pt x="0" y="133261"/>
                </a:lnTo>
                <a:lnTo>
                  <a:pt x="1138" y="105193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-1396278" y="5434556"/>
            <a:ext cx="2084223" cy="2084223"/>
          </a:xfrm>
          <a:custGeom>
            <a:avLst/>
            <a:gdLst/>
            <a:ahLst/>
            <a:cxnLst/>
            <a:rect l="l" t="t" r="r" b="b"/>
            <a:pathLst>
              <a:path w="2084223" h="2084223">
                <a:moveTo>
                  <a:pt x="1447447" y="2002228"/>
                </a:moveTo>
                <a:lnTo>
                  <a:pt x="1520707" y="1967769"/>
                </a:lnTo>
                <a:lnTo>
                  <a:pt x="1590735" y="1927920"/>
                </a:lnTo>
                <a:lnTo>
                  <a:pt x="1657261" y="1882950"/>
                </a:lnTo>
                <a:lnTo>
                  <a:pt x="1720015" y="1833130"/>
                </a:lnTo>
                <a:lnTo>
                  <a:pt x="1778728" y="1778728"/>
                </a:lnTo>
                <a:lnTo>
                  <a:pt x="1833130" y="1720015"/>
                </a:lnTo>
                <a:lnTo>
                  <a:pt x="1882950" y="1657261"/>
                </a:lnTo>
                <a:lnTo>
                  <a:pt x="1927920" y="1590735"/>
                </a:lnTo>
                <a:lnTo>
                  <a:pt x="1967769" y="1520707"/>
                </a:lnTo>
                <a:lnTo>
                  <a:pt x="2002228" y="1447447"/>
                </a:lnTo>
                <a:lnTo>
                  <a:pt x="2031027" y="1371225"/>
                </a:lnTo>
                <a:lnTo>
                  <a:pt x="2053895" y="1292311"/>
                </a:lnTo>
                <a:lnTo>
                  <a:pt x="2070564" y="1210974"/>
                </a:lnTo>
                <a:lnTo>
                  <a:pt x="2080763" y="1127484"/>
                </a:lnTo>
                <a:lnTo>
                  <a:pt x="2084223" y="1042111"/>
                </a:lnTo>
                <a:lnTo>
                  <a:pt x="2083413" y="1000474"/>
                </a:lnTo>
                <a:lnTo>
                  <a:pt x="2080991" y="959124"/>
                </a:lnTo>
                <a:lnTo>
                  <a:pt x="2076975" y="918096"/>
                </a:lnTo>
                <a:lnTo>
                  <a:pt x="2071377" y="877428"/>
                </a:lnTo>
                <a:lnTo>
                  <a:pt x="2064214" y="837154"/>
                </a:lnTo>
                <a:lnTo>
                  <a:pt x="2055501" y="797312"/>
                </a:lnTo>
                <a:lnTo>
                  <a:pt x="2045251" y="757937"/>
                </a:lnTo>
                <a:lnTo>
                  <a:pt x="2033481" y="719067"/>
                </a:lnTo>
                <a:lnTo>
                  <a:pt x="2020206" y="680736"/>
                </a:lnTo>
                <a:lnTo>
                  <a:pt x="2005439" y="642982"/>
                </a:lnTo>
                <a:lnTo>
                  <a:pt x="1989197" y="605841"/>
                </a:lnTo>
                <a:lnTo>
                  <a:pt x="1971495" y="569349"/>
                </a:lnTo>
                <a:lnTo>
                  <a:pt x="1952347" y="533543"/>
                </a:lnTo>
                <a:lnTo>
                  <a:pt x="1931768" y="498457"/>
                </a:lnTo>
                <a:lnTo>
                  <a:pt x="1909773" y="464130"/>
                </a:lnTo>
                <a:lnTo>
                  <a:pt x="1886378" y="430597"/>
                </a:lnTo>
                <a:lnTo>
                  <a:pt x="1861598" y="397894"/>
                </a:lnTo>
                <a:lnTo>
                  <a:pt x="1835447" y="366057"/>
                </a:lnTo>
                <a:lnTo>
                  <a:pt x="1807940" y="335124"/>
                </a:lnTo>
                <a:lnTo>
                  <a:pt x="1779093" y="305130"/>
                </a:lnTo>
                <a:lnTo>
                  <a:pt x="1749098" y="276282"/>
                </a:lnTo>
                <a:lnTo>
                  <a:pt x="1718165" y="248776"/>
                </a:lnTo>
                <a:lnTo>
                  <a:pt x="1686329" y="222625"/>
                </a:lnTo>
                <a:lnTo>
                  <a:pt x="1653626" y="197844"/>
                </a:lnTo>
                <a:lnTo>
                  <a:pt x="1620092" y="174449"/>
                </a:lnTo>
                <a:lnTo>
                  <a:pt x="1585765" y="152455"/>
                </a:lnTo>
                <a:lnTo>
                  <a:pt x="1550680" y="131876"/>
                </a:lnTo>
                <a:lnTo>
                  <a:pt x="1514873" y="112728"/>
                </a:lnTo>
                <a:lnTo>
                  <a:pt x="1478381" y="95025"/>
                </a:lnTo>
                <a:lnTo>
                  <a:pt x="1441240" y="78783"/>
                </a:lnTo>
                <a:lnTo>
                  <a:pt x="1403486" y="64017"/>
                </a:lnTo>
                <a:lnTo>
                  <a:pt x="1396278" y="61520"/>
                </a:lnTo>
                <a:lnTo>
                  <a:pt x="1396278" y="134014"/>
                </a:lnTo>
                <a:lnTo>
                  <a:pt x="1415239" y="141414"/>
                </a:lnTo>
                <a:lnTo>
                  <a:pt x="1449978" y="156578"/>
                </a:lnTo>
                <a:lnTo>
                  <a:pt x="1517600" y="190998"/>
                </a:lnTo>
                <a:lnTo>
                  <a:pt x="1582518" y="230788"/>
                </a:lnTo>
                <a:lnTo>
                  <a:pt x="1613875" y="252664"/>
                </a:lnTo>
                <a:lnTo>
                  <a:pt x="1644453" y="275843"/>
                </a:lnTo>
                <a:lnTo>
                  <a:pt x="1674215" y="300312"/>
                </a:lnTo>
                <a:lnTo>
                  <a:pt x="1703127" y="326058"/>
                </a:lnTo>
                <a:lnTo>
                  <a:pt x="1731155" y="353067"/>
                </a:lnTo>
                <a:lnTo>
                  <a:pt x="1758108" y="381151"/>
                </a:lnTo>
                <a:lnTo>
                  <a:pt x="1783809" y="410109"/>
                </a:lnTo>
                <a:lnTo>
                  <a:pt x="1808244" y="439905"/>
                </a:lnTo>
                <a:lnTo>
                  <a:pt x="1831398" y="470507"/>
                </a:lnTo>
                <a:lnTo>
                  <a:pt x="1853258" y="501880"/>
                </a:lnTo>
                <a:lnTo>
                  <a:pt x="1873810" y="533992"/>
                </a:lnTo>
                <a:lnTo>
                  <a:pt x="1910932" y="600293"/>
                </a:lnTo>
                <a:lnTo>
                  <a:pt x="1942652" y="669139"/>
                </a:lnTo>
                <a:lnTo>
                  <a:pt x="1968857" y="740262"/>
                </a:lnTo>
                <a:lnTo>
                  <a:pt x="1989435" y="813391"/>
                </a:lnTo>
                <a:lnTo>
                  <a:pt x="1997578" y="850623"/>
                </a:lnTo>
                <a:lnTo>
                  <a:pt x="2004272" y="888255"/>
                </a:lnTo>
                <a:lnTo>
                  <a:pt x="2009503" y="926254"/>
                </a:lnTo>
                <a:lnTo>
                  <a:pt x="2013257" y="964586"/>
                </a:lnTo>
                <a:lnTo>
                  <a:pt x="2015520" y="1003216"/>
                </a:lnTo>
                <a:lnTo>
                  <a:pt x="2016277" y="1042111"/>
                </a:lnTo>
                <a:lnTo>
                  <a:pt x="2013043" y="1121913"/>
                </a:lnTo>
                <a:lnTo>
                  <a:pt x="2003508" y="1199955"/>
                </a:lnTo>
                <a:lnTo>
                  <a:pt x="1987925" y="1275986"/>
                </a:lnTo>
                <a:lnTo>
                  <a:pt x="1966546" y="1349753"/>
                </a:lnTo>
                <a:lnTo>
                  <a:pt x="1939623" y="1421003"/>
                </a:lnTo>
                <a:lnTo>
                  <a:pt x="1907409" y="1489486"/>
                </a:lnTo>
                <a:lnTo>
                  <a:pt x="1870157" y="1554948"/>
                </a:lnTo>
                <a:lnTo>
                  <a:pt x="1828117" y="1617137"/>
                </a:lnTo>
                <a:lnTo>
                  <a:pt x="1781543" y="1675800"/>
                </a:lnTo>
                <a:lnTo>
                  <a:pt x="1730686" y="1730686"/>
                </a:lnTo>
                <a:lnTo>
                  <a:pt x="1675800" y="1781543"/>
                </a:lnTo>
                <a:lnTo>
                  <a:pt x="1617137" y="1828117"/>
                </a:lnTo>
                <a:lnTo>
                  <a:pt x="1554948" y="1870157"/>
                </a:lnTo>
                <a:lnTo>
                  <a:pt x="1489486" y="1907409"/>
                </a:lnTo>
                <a:lnTo>
                  <a:pt x="1421003" y="1939623"/>
                </a:lnTo>
                <a:lnTo>
                  <a:pt x="1396278" y="1948966"/>
                </a:lnTo>
                <a:lnTo>
                  <a:pt x="1396278" y="2021561"/>
                </a:lnTo>
                <a:lnTo>
                  <a:pt x="1447447" y="2002228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195641" y="1007275"/>
            <a:ext cx="3574491" cy="43415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3310"/>
              </a:lnSpc>
              <a:spcBef>
                <a:spcPts val="165"/>
              </a:spcBef>
            </a:pPr>
            <a:r>
              <a:rPr sz="3200" b="1" spc="0" dirty="0">
                <a:solidFill>
                  <a:srgbClr val="FF1616"/>
                </a:solidFill>
                <a:latin typeface="Times New Roman"/>
                <a:cs typeface="Times New Roman"/>
              </a:rPr>
              <a:t>Architecture</a:t>
            </a:r>
            <a:r>
              <a:rPr sz="3200" b="1" spc="5" dirty="0">
                <a:solidFill>
                  <a:srgbClr val="FF1616"/>
                </a:solidFill>
                <a:latin typeface="Times New Roman"/>
                <a:cs typeface="Times New Roman"/>
              </a:rPr>
              <a:t> </a:t>
            </a:r>
            <a:r>
              <a:rPr sz="3200" b="1" spc="0" dirty="0">
                <a:solidFill>
                  <a:srgbClr val="FF1616"/>
                </a:solidFill>
                <a:latin typeface="Times New Roman"/>
                <a:cs typeface="Times New Roman"/>
              </a:rPr>
              <a:t>Design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2764" y="1847851"/>
            <a:ext cx="6617036" cy="158972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4100"/>
              </a:lnSpc>
              <a:spcBef>
                <a:spcPts val="205"/>
              </a:spcBef>
            </a:pPr>
            <a:r>
              <a:rPr lang="en-IN" sz="4000" b="1" dirty="0">
                <a:solidFill>
                  <a:srgbClr val="FF5317"/>
                </a:solidFill>
                <a:latin typeface="Times New Roman"/>
                <a:cs typeface="Times New Roman"/>
              </a:rPr>
              <a:t>DATA VISUALIZATION OF BIRD STRIKES BETWEEN</a:t>
            </a:r>
          </a:p>
          <a:p>
            <a:pPr algn="ctr">
              <a:lnSpc>
                <a:spcPts val="4100"/>
              </a:lnSpc>
              <a:spcBef>
                <a:spcPts val="205"/>
              </a:spcBef>
            </a:pPr>
            <a:r>
              <a:rPr lang="en-IN" sz="4000" b="1" dirty="0">
                <a:solidFill>
                  <a:srgbClr val="FF5317"/>
                </a:solidFill>
                <a:latin typeface="Times New Roman"/>
                <a:cs typeface="Times New Roman"/>
              </a:rPr>
              <a:t>2000-2011</a:t>
            </a:r>
            <a:endParaRPr sz="4000" dirty="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697168" y="9393474"/>
            <a:ext cx="2691965" cy="53127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695"/>
              </a:lnSpc>
              <a:spcBef>
                <a:spcPts val="84"/>
              </a:spcBef>
            </a:pPr>
            <a:r>
              <a:rPr sz="1600" b="1" dirty="0">
                <a:solidFill>
                  <a:srgbClr val="373733"/>
                </a:solidFill>
                <a:latin typeface="Times New Roman"/>
                <a:cs typeface="Times New Roman"/>
              </a:rPr>
              <a:t>P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R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E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P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A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R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E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D</a:t>
            </a:r>
            <a:r>
              <a:rPr sz="1600" b="1" spc="36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B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Y</a:t>
            </a:r>
            <a:endParaRPr sz="1600" dirty="0">
              <a:latin typeface="Times New Roman"/>
              <a:cs typeface="Times New Roman"/>
            </a:endParaRPr>
          </a:p>
          <a:p>
            <a:pPr marL="27484" marR="1983">
              <a:lnSpc>
                <a:spcPct val="95825"/>
              </a:lnSpc>
              <a:spcBef>
                <a:spcPts val="575"/>
              </a:spcBef>
            </a:pPr>
            <a:r>
              <a:rPr lang="en-IN" sz="1500" dirty="0">
                <a:solidFill>
                  <a:srgbClr val="373733"/>
                </a:solidFill>
                <a:latin typeface="Times New Roman"/>
                <a:cs typeface="Times New Roman"/>
              </a:rPr>
              <a:t>SOURAV</a:t>
            </a:r>
            <a:r>
              <a:rPr sz="1500" spc="10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500" spc="0" dirty="0">
                <a:solidFill>
                  <a:srgbClr val="373733"/>
                </a:solidFill>
                <a:latin typeface="Times New Roman"/>
                <a:cs typeface="Times New Roman"/>
              </a:rPr>
              <a:t>KUMAR</a:t>
            </a:r>
            <a:r>
              <a:rPr lang="en-IN" sz="1500" spc="0" dirty="0">
                <a:solidFill>
                  <a:srgbClr val="373733"/>
                </a:solidFill>
                <a:latin typeface="Times New Roman"/>
                <a:cs typeface="Times New Roman"/>
              </a:rPr>
              <a:t> PANIGRAHI</a:t>
            </a:r>
            <a:endParaRPr sz="15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 txBox="1"/>
          <p:nvPr/>
        </p:nvSpPr>
        <p:spPr>
          <a:xfrm>
            <a:off x="1222738" y="774095"/>
            <a:ext cx="901187" cy="21574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600"/>
              </a:lnSpc>
              <a:spcBef>
                <a:spcPts val="80"/>
              </a:spcBef>
            </a:pPr>
            <a:r>
              <a:rPr sz="1500" spc="0" dirty="0">
                <a:latin typeface="Times New Roman"/>
                <a:cs typeface="Times New Roman"/>
              </a:rPr>
              <a:t>Contents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222738" y="1781537"/>
            <a:ext cx="1679840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Document</a:t>
            </a:r>
            <a:r>
              <a:rPr sz="1000" spc="-5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Version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Control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15065" y="2173667"/>
            <a:ext cx="964368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b="1" spc="0" dirty="0">
                <a:latin typeface="Times New Roman"/>
                <a:cs typeface="Times New Roman"/>
              </a:rPr>
              <a:t>1.</a:t>
            </a:r>
            <a:r>
              <a:rPr sz="1000" b="1" spc="35" dirty="0">
                <a:latin typeface="Times New Roman"/>
                <a:cs typeface="Times New Roman"/>
              </a:rPr>
              <a:t> </a:t>
            </a:r>
            <a:r>
              <a:rPr sz="1000" b="1" spc="0" dirty="0">
                <a:latin typeface="Times New Roman"/>
                <a:cs typeface="Times New Roman"/>
              </a:rPr>
              <a:t>Introduction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16516" y="2471866"/>
            <a:ext cx="2679172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1.1</a:t>
            </a:r>
            <a:r>
              <a:rPr sz="1000" spc="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What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</a:t>
            </a:r>
            <a:r>
              <a:rPr sz="1000" spc="-2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Document?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16516" y="2770067"/>
            <a:ext cx="626818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1.2</a:t>
            </a:r>
            <a:r>
              <a:rPr sz="1000" spc="8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Scope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14292" y="3163435"/>
            <a:ext cx="966783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b="1" spc="0" dirty="0">
                <a:latin typeface="Times New Roman"/>
                <a:cs typeface="Times New Roman"/>
              </a:rPr>
              <a:t>2.</a:t>
            </a:r>
            <a:r>
              <a:rPr sz="1000" b="1" spc="65" dirty="0">
                <a:latin typeface="Times New Roman"/>
                <a:cs typeface="Times New Roman"/>
              </a:rPr>
              <a:t> </a:t>
            </a:r>
            <a:r>
              <a:rPr sz="1000" b="1" spc="0" dirty="0">
                <a:latin typeface="Times New Roman"/>
                <a:cs typeface="Times New Roman"/>
              </a:rPr>
              <a:t>Architecture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11722" y="3461636"/>
            <a:ext cx="1590968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2.1</a:t>
            </a:r>
            <a:r>
              <a:rPr sz="1000" spc="8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Architecture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16516" y="3759835"/>
            <a:ext cx="2571282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2.2</a:t>
            </a:r>
            <a:r>
              <a:rPr sz="1000" spc="9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Components</a:t>
            </a:r>
            <a:r>
              <a:rPr sz="1000" spc="-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Architecture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20359" y="4153203"/>
            <a:ext cx="954640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b="1" spc="0" dirty="0">
                <a:latin typeface="Times New Roman"/>
                <a:cs typeface="Times New Roman"/>
              </a:rPr>
              <a:t>3.</a:t>
            </a:r>
            <a:r>
              <a:rPr sz="1000" b="1" spc="100" dirty="0">
                <a:latin typeface="Times New Roman"/>
                <a:cs typeface="Times New Roman"/>
              </a:rPr>
              <a:t> </a:t>
            </a:r>
            <a:r>
              <a:rPr sz="1000" b="1" spc="0" dirty="0">
                <a:latin typeface="Times New Roman"/>
                <a:cs typeface="Times New Roman"/>
              </a:rPr>
              <a:t>Deployment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6516" y="4451404"/>
            <a:ext cx="1581736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3.1</a:t>
            </a:r>
            <a:r>
              <a:rPr sz="1000" spc="11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Deployment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311722" y="4749603"/>
            <a:ext cx="3450271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3.2</a:t>
            </a:r>
            <a:r>
              <a:rPr sz="1000" spc="1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Publish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datasets</a:t>
            </a:r>
            <a:r>
              <a:rPr sz="1000" spc="20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1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reports</a:t>
            </a:r>
            <a:r>
              <a:rPr sz="1000" spc="10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10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/>
          <p:nvPr/>
        </p:nvSpPr>
        <p:spPr>
          <a:xfrm>
            <a:off x="1020446" y="2987975"/>
            <a:ext cx="47585" cy="47584"/>
          </a:xfrm>
          <a:custGeom>
            <a:avLst/>
            <a:gdLst/>
            <a:ahLst/>
            <a:cxnLst/>
            <a:rect l="l" t="t" r="r" b="b"/>
            <a:pathLst>
              <a:path w="47585" h="47584">
                <a:moveTo>
                  <a:pt x="47585" y="23792"/>
                </a:moveTo>
                <a:lnTo>
                  <a:pt x="47585" y="26947"/>
                </a:lnTo>
                <a:lnTo>
                  <a:pt x="46981" y="29982"/>
                </a:lnTo>
                <a:lnTo>
                  <a:pt x="45773" y="32897"/>
                </a:lnTo>
                <a:lnTo>
                  <a:pt x="44566" y="35812"/>
                </a:lnTo>
                <a:lnTo>
                  <a:pt x="42847" y="38385"/>
                </a:lnTo>
                <a:lnTo>
                  <a:pt x="40616" y="40616"/>
                </a:lnTo>
                <a:lnTo>
                  <a:pt x="38385" y="42847"/>
                </a:lnTo>
                <a:lnTo>
                  <a:pt x="35812" y="44566"/>
                </a:lnTo>
                <a:lnTo>
                  <a:pt x="32897" y="45773"/>
                </a:lnTo>
                <a:lnTo>
                  <a:pt x="29982" y="46981"/>
                </a:lnTo>
                <a:lnTo>
                  <a:pt x="26947" y="47584"/>
                </a:lnTo>
                <a:lnTo>
                  <a:pt x="20637" y="47584"/>
                </a:lnTo>
                <a:lnTo>
                  <a:pt x="17602" y="46981"/>
                </a:lnTo>
                <a:lnTo>
                  <a:pt x="14687" y="45773"/>
                </a:lnTo>
                <a:lnTo>
                  <a:pt x="11772" y="44566"/>
                </a:lnTo>
                <a:lnTo>
                  <a:pt x="9199" y="42847"/>
                </a:lnTo>
                <a:lnTo>
                  <a:pt x="6968" y="40616"/>
                </a:lnTo>
                <a:lnTo>
                  <a:pt x="4737" y="38385"/>
                </a:lnTo>
                <a:lnTo>
                  <a:pt x="3018" y="35812"/>
                </a:lnTo>
                <a:lnTo>
                  <a:pt x="1811" y="32897"/>
                </a:lnTo>
                <a:lnTo>
                  <a:pt x="603" y="29982"/>
                </a:lnTo>
                <a:lnTo>
                  <a:pt x="0" y="26947"/>
                </a:lnTo>
                <a:lnTo>
                  <a:pt x="0" y="20637"/>
                </a:lnTo>
                <a:lnTo>
                  <a:pt x="603" y="17602"/>
                </a:lnTo>
                <a:lnTo>
                  <a:pt x="1811" y="14687"/>
                </a:lnTo>
                <a:lnTo>
                  <a:pt x="3018" y="11772"/>
                </a:lnTo>
                <a:lnTo>
                  <a:pt x="4737" y="9199"/>
                </a:lnTo>
                <a:lnTo>
                  <a:pt x="6968" y="6968"/>
                </a:lnTo>
                <a:lnTo>
                  <a:pt x="9199" y="4737"/>
                </a:lnTo>
                <a:lnTo>
                  <a:pt x="11772" y="3018"/>
                </a:lnTo>
                <a:lnTo>
                  <a:pt x="14687" y="1810"/>
                </a:lnTo>
                <a:lnTo>
                  <a:pt x="17602" y="603"/>
                </a:lnTo>
                <a:lnTo>
                  <a:pt x="20637" y="0"/>
                </a:lnTo>
                <a:lnTo>
                  <a:pt x="26947" y="0"/>
                </a:lnTo>
                <a:lnTo>
                  <a:pt x="29982" y="603"/>
                </a:lnTo>
                <a:lnTo>
                  <a:pt x="32897" y="1810"/>
                </a:lnTo>
                <a:lnTo>
                  <a:pt x="35812" y="3018"/>
                </a:lnTo>
                <a:lnTo>
                  <a:pt x="38385" y="4737"/>
                </a:lnTo>
                <a:lnTo>
                  <a:pt x="40616" y="6968"/>
                </a:lnTo>
                <a:lnTo>
                  <a:pt x="42847" y="9199"/>
                </a:lnTo>
                <a:lnTo>
                  <a:pt x="44566" y="11772"/>
                </a:lnTo>
                <a:lnTo>
                  <a:pt x="45773" y="14687"/>
                </a:lnTo>
                <a:lnTo>
                  <a:pt x="46981" y="17602"/>
                </a:lnTo>
                <a:lnTo>
                  <a:pt x="47585" y="20637"/>
                </a:lnTo>
                <a:lnTo>
                  <a:pt x="47585" y="237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020446" y="3330587"/>
            <a:ext cx="47585" cy="47584"/>
          </a:xfrm>
          <a:custGeom>
            <a:avLst/>
            <a:gdLst/>
            <a:ahLst/>
            <a:cxnLst/>
            <a:rect l="l" t="t" r="r" b="b"/>
            <a:pathLst>
              <a:path w="47585" h="47584">
                <a:moveTo>
                  <a:pt x="47585" y="23792"/>
                </a:moveTo>
                <a:lnTo>
                  <a:pt x="47585" y="26947"/>
                </a:lnTo>
                <a:lnTo>
                  <a:pt x="46981" y="29982"/>
                </a:lnTo>
                <a:lnTo>
                  <a:pt x="45773" y="32897"/>
                </a:lnTo>
                <a:lnTo>
                  <a:pt x="44566" y="35812"/>
                </a:lnTo>
                <a:lnTo>
                  <a:pt x="42847" y="38385"/>
                </a:lnTo>
                <a:lnTo>
                  <a:pt x="40616" y="40616"/>
                </a:lnTo>
                <a:lnTo>
                  <a:pt x="38385" y="42846"/>
                </a:lnTo>
                <a:lnTo>
                  <a:pt x="35812" y="44566"/>
                </a:lnTo>
                <a:lnTo>
                  <a:pt x="32897" y="45773"/>
                </a:lnTo>
                <a:lnTo>
                  <a:pt x="29982" y="46981"/>
                </a:lnTo>
                <a:lnTo>
                  <a:pt x="26947" y="47584"/>
                </a:lnTo>
                <a:lnTo>
                  <a:pt x="20637" y="47584"/>
                </a:lnTo>
                <a:lnTo>
                  <a:pt x="17602" y="46981"/>
                </a:lnTo>
                <a:lnTo>
                  <a:pt x="14687" y="45773"/>
                </a:lnTo>
                <a:lnTo>
                  <a:pt x="11772" y="44566"/>
                </a:lnTo>
                <a:lnTo>
                  <a:pt x="9199" y="42846"/>
                </a:lnTo>
                <a:lnTo>
                  <a:pt x="6968" y="40616"/>
                </a:lnTo>
                <a:lnTo>
                  <a:pt x="4737" y="38385"/>
                </a:lnTo>
                <a:lnTo>
                  <a:pt x="3018" y="35812"/>
                </a:lnTo>
                <a:lnTo>
                  <a:pt x="1811" y="32897"/>
                </a:lnTo>
                <a:lnTo>
                  <a:pt x="603" y="29982"/>
                </a:lnTo>
                <a:lnTo>
                  <a:pt x="0" y="26947"/>
                </a:lnTo>
                <a:lnTo>
                  <a:pt x="0" y="20637"/>
                </a:lnTo>
                <a:lnTo>
                  <a:pt x="603" y="17602"/>
                </a:lnTo>
                <a:lnTo>
                  <a:pt x="1811" y="14687"/>
                </a:lnTo>
                <a:lnTo>
                  <a:pt x="3018" y="11772"/>
                </a:lnTo>
                <a:lnTo>
                  <a:pt x="4737" y="9199"/>
                </a:lnTo>
                <a:lnTo>
                  <a:pt x="6968" y="6968"/>
                </a:lnTo>
                <a:lnTo>
                  <a:pt x="9199" y="4737"/>
                </a:lnTo>
                <a:lnTo>
                  <a:pt x="11772" y="3018"/>
                </a:lnTo>
                <a:lnTo>
                  <a:pt x="14687" y="1810"/>
                </a:lnTo>
                <a:lnTo>
                  <a:pt x="17602" y="603"/>
                </a:lnTo>
                <a:lnTo>
                  <a:pt x="20637" y="0"/>
                </a:lnTo>
                <a:lnTo>
                  <a:pt x="26947" y="0"/>
                </a:lnTo>
                <a:lnTo>
                  <a:pt x="29982" y="603"/>
                </a:lnTo>
                <a:lnTo>
                  <a:pt x="32897" y="1810"/>
                </a:lnTo>
                <a:lnTo>
                  <a:pt x="35812" y="3018"/>
                </a:lnTo>
                <a:lnTo>
                  <a:pt x="38385" y="4737"/>
                </a:lnTo>
                <a:lnTo>
                  <a:pt x="40616" y="6968"/>
                </a:lnTo>
                <a:lnTo>
                  <a:pt x="42847" y="9199"/>
                </a:lnTo>
                <a:lnTo>
                  <a:pt x="44566" y="11772"/>
                </a:lnTo>
                <a:lnTo>
                  <a:pt x="45773" y="14687"/>
                </a:lnTo>
                <a:lnTo>
                  <a:pt x="46981" y="17602"/>
                </a:lnTo>
                <a:lnTo>
                  <a:pt x="47585" y="20637"/>
                </a:lnTo>
                <a:lnTo>
                  <a:pt x="47585" y="237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20446" y="3673199"/>
            <a:ext cx="47585" cy="47584"/>
          </a:xfrm>
          <a:custGeom>
            <a:avLst/>
            <a:gdLst/>
            <a:ahLst/>
            <a:cxnLst/>
            <a:rect l="l" t="t" r="r" b="b"/>
            <a:pathLst>
              <a:path w="47585" h="47584">
                <a:moveTo>
                  <a:pt x="47585" y="23792"/>
                </a:moveTo>
                <a:lnTo>
                  <a:pt x="47585" y="26947"/>
                </a:lnTo>
                <a:lnTo>
                  <a:pt x="46981" y="29982"/>
                </a:lnTo>
                <a:lnTo>
                  <a:pt x="45773" y="32897"/>
                </a:lnTo>
                <a:lnTo>
                  <a:pt x="44566" y="35812"/>
                </a:lnTo>
                <a:lnTo>
                  <a:pt x="42847" y="38385"/>
                </a:lnTo>
                <a:lnTo>
                  <a:pt x="40616" y="40616"/>
                </a:lnTo>
                <a:lnTo>
                  <a:pt x="38385" y="42847"/>
                </a:lnTo>
                <a:lnTo>
                  <a:pt x="35812" y="44566"/>
                </a:lnTo>
                <a:lnTo>
                  <a:pt x="32897" y="45773"/>
                </a:lnTo>
                <a:lnTo>
                  <a:pt x="29982" y="46981"/>
                </a:lnTo>
                <a:lnTo>
                  <a:pt x="26947" y="47584"/>
                </a:lnTo>
                <a:lnTo>
                  <a:pt x="20637" y="47584"/>
                </a:lnTo>
                <a:lnTo>
                  <a:pt x="17602" y="46981"/>
                </a:lnTo>
                <a:lnTo>
                  <a:pt x="14687" y="45773"/>
                </a:lnTo>
                <a:lnTo>
                  <a:pt x="11772" y="44566"/>
                </a:lnTo>
                <a:lnTo>
                  <a:pt x="9199" y="42847"/>
                </a:lnTo>
                <a:lnTo>
                  <a:pt x="6968" y="40616"/>
                </a:lnTo>
                <a:lnTo>
                  <a:pt x="4737" y="38385"/>
                </a:lnTo>
                <a:lnTo>
                  <a:pt x="3018" y="35812"/>
                </a:lnTo>
                <a:lnTo>
                  <a:pt x="1811" y="32897"/>
                </a:lnTo>
                <a:lnTo>
                  <a:pt x="603" y="29982"/>
                </a:lnTo>
                <a:lnTo>
                  <a:pt x="0" y="26947"/>
                </a:lnTo>
                <a:lnTo>
                  <a:pt x="0" y="20637"/>
                </a:lnTo>
                <a:lnTo>
                  <a:pt x="603" y="17602"/>
                </a:lnTo>
                <a:lnTo>
                  <a:pt x="1811" y="14687"/>
                </a:lnTo>
                <a:lnTo>
                  <a:pt x="3018" y="11772"/>
                </a:lnTo>
                <a:lnTo>
                  <a:pt x="4737" y="9199"/>
                </a:lnTo>
                <a:lnTo>
                  <a:pt x="6968" y="6968"/>
                </a:lnTo>
                <a:lnTo>
                  <a:pt x="9199" y="4737"/>
                </a:lnTo>
                <a:lnTo>
                  <a:pt x="11772" y="3018"/>
                </a:lnTo>
                <a:lnTo>
                  <a:pt x="14687" y="1810"/>
                </a:lnTo>
                <a:lnTo>
                  <a:pt x="17602" y="603"/>
                </a:lnTo>
                <a:lnTo>
                  <a:pt x="20637" y="0"/>
                </a:lnTo>
                <a:lnTo>
                  <a:pt x="26947" y="0"/>
                </a:lnTo>
                <a:lnTo>
                  <a:pt x="29982" y="603"/>
                </a:lnTo>
                <a:lnTo>
                  <a:pt x="32897" y="1810"/>
                </a:lnTo>
                <a:lnTo>
                  <a:pt x="35812" y="3018"/>
                </a:lnTo>
                <a:lnTo>
                  <a:pt x="38385" y="4737"/>
                </a:lnTo>
                <a:lnTo>
                  <a:pt x="40616" y="6968"/>
                </a:lnTo>
                <a:lnTo>
                  <a:pt x="42847" y="9199"/>
                </a:lnTo>
                <a:lnTo>
                  <a:pt x="44566" y="11772"/>
                </a:lnTo>
                <a:lnTo>
                  <a:pt x="45773" y="14687"/>
                </a:lnTo>
                <a:lnTo>
                  <a:pt x="46981" y="17602"/>
                </a:lnTo>
                <a:lnTo>
                  <a:pt x="47585" y="20637"/>
                </a:lnTo>
                <a:lnTo>
                  <a:pt x="47585" y="237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20446" y="3844505"/>
            <a:ext cx="47585" cy="47584"/>
          </a:xfrm>
          <a:custGeom>
            <a:avLst/>
            <a:gdLst/>
            <a:ahLst/>
            <a:cxnLst/>
            <a:rect l="l" t="t" r="r" b="b"/>
            <a:pathLst>
              <a:path w="47585" h="47584">
                <a:moveTo>
                  <a:pt x="47585" y="23792"/>
                </a:moveTo>
                <a:lnTo>
                  <a:pt x="47585" y="26947"/>
                </a:lnTo>
                <a:lnTo>
                  <a:pt x="46981" y="29982"/>
                </a:lnTo>
                <a:lnTo>
                  <a:pt x="45773" y="32897"/>
                </a:lnTo>
                <a:lnTo>
                  <a:pt x="44566" y="35812"/>
                </a:lnTo>
                <a:lnTo>
                  <a:pt x="42847" y="38385"/>
                </a:lnTo>
                <a:lnTo>
                  <a:pt x="40616" y="40616"/>
                </a:lnTo>
                <a:lnTo>
                  <a:pt x="38385" y="42847"/>
                </a:lnTo>
                <a:lnTo>
                  <a:pt x="35812" y="44566"/>
                </a:lnTo>
                <a:lnTo>
                  <a:pt x="32897" y="45773"/>
                </a:lnTo>
                <a:lnTo>
                  <a:pt x="29982" y="46981"/>
                </a:lnTo>
                <a:lnTo>
                  <a:pt x="26947" y="47584"/>
                </a:lnTo>
                <a:lnTo>
                  <a:pt x="20637" y="47584"/>
                </a:lnTo>
                <a:lnTo>
                  <a:pt x="17602" y="46981"/>
                </a:lnTo>
                <a:lnTo>
                  <a:pt x="14687" y="45773"/>
                </a:lnTo>
                <a:lnTo>
                  <a:pt x="11772" y="44566"/>
                </a:lnTo>
                <a:lnTo>
                  <a:pt x="9199" y="42847"/>
                </a:lnTo>
                <a:lnTo>
                  <a:pt x="6968" y="40616"/>
                </a:lnTo>
                <a:lnTo>
                  <a:pt x="4737" y="38385"/>
                </a:lnTo>
                <a:lnTo>
                  <a:pt x="3018" y="35812"/>
                </a:lnTo>
                <a:lnTo>
                  <a:pt x="1811" y="32897"/>
                </a:lnTo>
                <a:lnTo>
                  <a:pt x="603" y="29982"/>
                </a:lnTo>
                <a:lnTo>
                  <a:pt x="0" y="26947"/>
                </a:lnTo>
                <a:lnTo>
                  <a:pt x="0" y="20637"/>
                </a:lnTo>
                <a:lnTo>
                  <a:pt x="603" y="17601"/>
                </a:lnTo>
                <a:lnTo>
                  <a:pt x="1811" y="14687"/>
                </a:lnTo>
                <a:lnTo>
                  <a:pt x="3018" y="11772"/>
                </a:lnTo>
                <a:lnTo>
                  <a:pt x="4737" y="9199"/>
                </a:lnTo>
                <a:lnTo>
                  <a:pt x="6968" y="6968"/>
                </a:lnTo>
                <a:lnTo>
                  <a:pt x="9199" y="4737"/>
                </a:lnTo>
                <a:lnTo>
                  <a:pt x="11772" y="3018"/>
                </a:lnTo>
                <a:lnTo>
                  <a:pt x="14687" y="1810"/>
                </a:lnTo>
                <a:lnTo>
                  <a:pt x="17602" y="603"/>
                </a:lnTo>
                <a:lnTo>
                  <a:pt x="20637" y="0"/>
                </a:lnTo>
                <a:lnTo>
                  <a:pt x="26947" y="0"/>
                </a:lnTo>
                <a:lnTo>
                  <a:pt x="29982" y="603"/>
                </a:lnTo>
                <a:lnTo>
                  <a:pt x="32897" y="1810"/>
                </a:lnTo>
                <a:lnTo>
                  <a:pt x="35812" y="3018"/>
                </a:lnTo>
                <a:lnTo>
                  <a:pt x="38385" y="4737"/>
                </a:lnTo>
                <a:lnTo>
                  <a:pt x="40616" y="6968"/>
                </a:lnTo>
                <a:lnTo>
                  <a:pt x="42847" y="9199"/>
                </a:lnTo>
                <a:lnTo>
                  <a:pt x="44566" y="11772"/>
                </a:lnTo>
                <a:lnTo>
                  <a:pt x="45773" y="14687"/>
                </a:lnTo>
                <a:lnTo>
                  <a:pt x="46981" y="17602"/>
                </a:lnTo>
                <a:lnTo>
                  <a:pt x="47585" y="20637"/>
                </a:lnTo>
                <a:lnTo>
                  <a:pt x="47585" y="237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742665" y="774095"/>
            <a:ext cx="1434380" cy="21574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600"/>
              </a:lnSpc>
              <a:spcBef>
                <a:spcPts val="80"/>
              </a:spcBef>
            </a:pPr>
            <a:r>
              <a:rPr sz="1500" b="1" spc="0" dirty="0">
                <a:latin typeface="Times New Roman"/>
                <a:cs typeface="Times New Roman"/>
              </a:rPr>
              <a:t>1.</a:t>
            </a:r>
            <a:r>
              <a:rPr sz="1500" b="1" spc="47" dirty="0">
                <a:latin typeface="Times New Roman"/>
                <a:cs typeface="Times New Roman"/>
              </a:rPr>
              <a:t> </a:t>
            </a:r>
            <a:r>
              <a:rPr sz="1500" b="1" spc="0" dirty="0">
                <a:latin typeface="Times New Roman"/>
                <a:cs typeface="Times New Roman"/>
              </a:rPr>
              <a:t>Introduction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42665" y="1207058"/>
            <a:ext cx="2679172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1.1</a:t>
            </a:r>
            <a:r>
              <a:rPr sz="1000" spc="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What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</a:t>
            </a:r>
            <a:r>
              <a:rPr sz="1000" spc="-2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Document?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41127" y="1571876"/>
            <a:ext cx="5739492" cy="83748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9205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Any</a:t>
            </a:r>
            <a:r>
              <a:rPr sz="1000" spc="11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software</a:t>
            </a:r>
            <a:r>
              <a:rPr sz="1000" spc="-15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needs</a:t>
            </a:r>
            <a:r>
              <a:rPr sz="1000" spc="-1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architectural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5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represent</a:t>
            </a:r>
            <a:r>
              <a:rPr sz="1000" spc="-10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5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3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software.</a:t>
            </a:r>
            <a:r>
              <a:rPr sz="1000" spc="-12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IEEE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40"/>
              </a:spcBef>
            </a:pPr>
            <a:r>
              <a:rPr sz="1000" dirty="0">
                <a:latin typeface="Times New Roman"/>
                <a:cs typeface="Times New Roman"/>
              </a:rPr>
              <a:t>defines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architectural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as</a:t>
            </a:r>
            <a:r>
              <a:rPr sz="1000" spc="-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“the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process</a:t>
            </a:r>
            <a:r>
              <a:rPr sz="1000" spc="-6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defining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collection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hardware</a:t>
            </a:r>
            <a:r>
              <a:rPr sz="1000" spc="-9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2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software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components</a:t>
            </a:r>
            <a:r>
              <a:rPr sz="1000" spc="-6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their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interfaces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7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establish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8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framework</a:t>
            </a:r>
            <a:r>
              <a:rPr sz="1000" spc="-12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for</a:t>
            </a:r>
            <a:r>
              <a:rPr sz="1000" spc="2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1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development</a:t>
            </a:r>
            <a:r>
              <a:rPr sz="1000" spc="-1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computer</a:t>
            </a:r>
            <a:r>
              <a:rPr sz="1000" spc="1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system.”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software</a:t>
            </a:r>
            <a:r>
              <a:rPr sz="1000" spc="-15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that</a:t>
            </a:r>
            <a:r>
              <a:rPr sz="1000" spc="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built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for</a:t>
            </a:r>
            <a:r>
              <a:rPr sz="1000" spc="2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computer-based</a:t>
            </a:r>
            <a:r>
              <a:rPr sz="1000" spc="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systems</a:t>
            </a:r>
            <a:r>
              <a:rPr sz="1000" spc="-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can</a:t>
            </a:r>
            <a:r>
              <a:rPr sz="1000" spc="-6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exhibit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one</a:t>
            </a:r>
            <a:r>
              <a:rPr sz="1000" spc="-5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these</a:t>
            </a:r>
            <a:r>
              <a:rPr sz="1000" spc="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many</a:t>
            </a:r>
            <a:r>
              <a:rPr sz="1000" spc="-14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architectures.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41127" y="2599712"/>
            <a:ext cx="3620773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Each</a:t>
            </a:r>
            <a:r>
              <a:rPr sz="1000" spc="-4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style</a:t>
            </a:r>
            <a:r>
              <a:rPr sz="1000" spc="-5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will</a:t>
            </a:r>
            <a:r>
              <a:rPr sz="1000" spc="6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describe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system</a:t>
            </a:r>
            <a:r>
              <a:rPr sz="1000" spc="-8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category</a:t>
            </a:r>
            <a:r>
              <a:rPr sz="1000" spc="-1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that</a:t>
            </a:r>
            <a:r>
              <a:rPr sz="1000" spc="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consists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of: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56747" y="2942324"/>
            <a:ext cx="5523585" cy="100879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9205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set</a:t>
            </a:r>
            <a:r>
              <a:rPr sz="1000" spc="-7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components</a:t>
            </a:r>
            <a:r>
              <a:rPr sz="1000" spc="-6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(eg:</a:t>
            </a:r>
            <a:r>
              <a:rPr sz="1000" spc="-1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database,</a:t>
            </a:r>
            <a:r>
              <a:rPr sz="1000" spc="-4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computational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modules)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that</a:t>
            </a:r>
            <a:r>
              <a:rPr sz="1000" spc="-7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will</a:t>
            </a:r>
            <a:r>
              <a:rPr sz="1000" spc="6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perform</a:t>
            </a:r>
            <a:r>
              <a:rPr sz="1000" spc="-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function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140"/>
              </a:spcBef>
            </a:pPr>
            <a:r>
              <a:rPr sz="1000" dirty="0">
                <a:latin typeface="Times New Roman"/>
                <a:cs typeface="Times New Roman"/>
              </a:rPr>
              <a:t>required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by</a:t>
            </a:r>
            <a:r>
              <a:rPr sz="1000" spc="-11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system.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set</a:t>
            </a:r>
            <a:r>
              <a:rPr sz="1000" spc="-7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connectors</a:t>
            </a:r>
            <a:r>
              <a:rPr sz="1000" spc="-7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will</a:t>
            </a:r>
            <a:r>
              <a:rPr sz="1000" spc="6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help</a:t>
            </a:r>
            <a:r>
              <a:rPr sz="1000" spc="-6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coordination,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communication,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cooperation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between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components.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203"/>
              </a:spcBef>
            </a:pPr>
            <a:r>
              <a:rPr sz="1000" dirty="0">
                <a:latin typeface="Times New Roman"/>
                <a:cs typeface="Times New Roman"/>
              </a:rPr>
              <a:t>Conditions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that</a:t>
            </a:r>
            <a:r>
              <a:rPr sz="1000" spc="-7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how </a:t>
            </a:r>
            <a:r>
              <a:rPr sz="1000" spc="3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components</a:t>
            </a:r>
            <a:r>
              <a:rPr sz="1000" spc="-6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can</a:t>
            </a:r>
            <a:r>
              <a:rPr sz="1000" spc="-7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be</a:t>
            </a:r>
            <a:r>
              <a:rPr sz="1000" spc="-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integrated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form</a:t>
            </a:r>
            <a:r>
              <a:rPr sz="1000" spc="-14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1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system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195"/>
              </a:spcBef>
            </a:pPr>
            <a:r>
              <a:rPr sz="1000" dirty="0">
                <a:latin typeface="Times New Roman"/>
                <a:cs typeface="Times New Roman"/>
              </a:rPr>
              <a:t>Semantic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models</a:t>
            </a:r>
            <a:r>
              <a:rPr sz="1000" spc="-14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help</a:t>
            </a:r>
            <a:r>
              <a:rPr sz="1000" spc="-10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designer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1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understand</a:t>
            </a:r>
            <a:r>
              <a:rPr sz="1000" spc="14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overall</a:t>
            </a:r>
            <a:r>
              <a:rPr sz="1000" spc="-13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properties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system.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0659" y="4646296"/>
            <a:ext cx="1744612" cy="21574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600"/>
              </a:lnSpc>
              <a:spcBef>
                <a:spcPts val="80"/>
              </a:spcBef>
            </a:pPr>
            <a:r>
              <a:rPr sz="1500" spc="0" dirty="0">
                <a:latin typeface="Times New Roman"/>
                <a:cs typeface="Times New Roman"/>
              </a:rPr>
              <a:t>1.2</a:t>
            </a:r>
            <a:r>
              <a:rPr sz="1500" spc="121" dirty="0">
                <a:latin typeface="Times New Roman"/>
                <a:cs typeface="Times New Roman"/>
              </a:rPr>
              <a:t> </a:t>
            </a:r>
            <a:r>
              <a:rPr sz="1500" spc="0" dirty="0">
                <a:latin typeface="Times New Roman"/>
                <a:cs typeface="Times New Roman"/>
              </a:rPr>
              <a:t>What</a:t>
            </a:r>
            <a:r>
              <a:rPr sz="1500" spc="-69" dirty="0">
                <a:latin typeface="Times New Roman"/>
                <a:cs typeface="Times New Roman"/>
              </a:rPr>
              <a:t> </a:t>
            </a:r>
            <a:r>
              <a:rPr sz="1500" spc="0" dirty="0">
                <a:latin typeface="Times New Roman"/>
                <a:cs typeface="Times New Roman"/>
              </a:rPr>
              <a:t>is</a:t>
            </a:r>
            <a:r>
              <a:rPr sz="1500" spc="129" dirty="0">
                <a:latin typeface="Times New Roman"/>
                <a:cs typeface="Times New Roman"/>
              </a:rPr>
              <a:t> </a:t>
            </a:r>
            <a:r>
              <a:rPr sz="1500" spc="0" dirty="0">
                <a:latin typeface="Times New Roman"/>
                <a:cs typeface="Times New Roman"/>
              </a:rPr>
              <a:t>Scope?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42665" y="5345734"/>
            <a:ext cx="2679172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1.1</a:t>
            </a:r>
            <a:r>
              <a:rPr sz="1000" spc="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What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</a:t>
            </a:r>
            <a:r>
              <a:rPr sz="1000" spc="-2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Document?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41127" y="5710551"/>
            <a:ext cx="5841189" cy="83748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9205">
              <a:lnSpc>
                <a:spcPts val="1100"/>
              </a:lnSpc>
              <a:spcBef>
                <a:spcPts val="55"/>
              </a:spcBef>
            </a:pPr>
            <a:r>
              <a:rPr sz="1000" dirty="0">
                <a:latin typeface="Times New Roman"/>
                <a:cs typeface="Times New Roman"/>
              </a:rPr>
              <a:t>Architecture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</a:t>
            </a:r>
            <a:r>
              <a:rPr sz="1000" spc="-2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Document</a:t>
            </a:r>
            <a:r>
              <a:rPr sz="1000" spc="-5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(ADD)</a:t>
            </a:r>
            <a:r>
              <a:rPr sz="1000" spc="-2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</a:t>
            </a:r>
            <a:r>
              <a:rPr sz="1000" spc="22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architectural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process</a:t>
            </a:r>
            <a:r>
              <a:rPr sz="1000" spc="19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that</a:t>
            </a:r>
            <a:r>
              <a:rPr sz="1000" spc="16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follows</a:t>
            </a:r>
            <a:r>
              <a:rPr sz="1000" spc="-11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step-by-</a:t>
            </a:r>
            <a:endParaRPr sz="1000" dirty="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40"/>
              </a:spcBef>
            </a:pPr>
            <a:r>
              <a:rPr sz="1000" spc="0" dirty="0">
                <a:latin typeface="Times New Roman"/>
                <a:cs typeface="Times New Roman"/>
              </a:rPr>
              <a:t>step</a:t>
            </a:r>
            <a:r>
              <a:rPr sz="1000" spc="-7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refinement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process.</a:t>
            </a:r>
            <a:r>
              <a:rPr sz="1000" spc="-4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process</a:t>
            </a:r>
            <a:r>
              <a:rPr sz="1000" spc="-6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can</a:t>
            </a:r>
            <a:r>
              <a:rPr sz="1000" spc="-9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be</a:t>
            </a:r>
            <a:r>
              <a:rPr sz="1000" spc="-4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used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for</a:t>
            </a:r>
            <a:r>
              <a:rPr sz="1000" spc="2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1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structures,</a:t>
            </a:r>
            <a:r>
              <a:rPr sz="1000" spc="-4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required </a:t>
            </a:r>
            <a:endParaRPr sz="1000" dirty="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software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architecture,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source</a:t>
            </a:r>
            <a:r>
              <a:rPr sz="1000" spc="-7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code</a:t>
            </a:r>
            <a:r>
              <a:rPr sz="1000" spc="-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ultimately,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performance</a:t>
            </a:r>
            <a:r>
              <a:rPr sz="1000" spc="-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algorithms.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Overall,</a:t>
            </a:r>
            <a:r>
              <a:rPr sz="1000" spc="-4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design </a:t>
            </a:r>
            <a:endParaRPr sz="1000" dirty="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principles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may</a:t>
            </a:r>
            <a:r>
              <a:rPr sz="1000" spc="-14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be</a:t>
            </a:r>
            <a:r>
              <a:rPr sz="1000" spc="-1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defined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during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requirement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analysis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7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then</a:t>
            </a:r>
            <a:r>
              <a:rPr sz="1000" spc="-2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refined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during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architectural </a:t>
            </a:r>
            <a:endParaRPr sz="1000" dirty="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design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work.</a:t>
            </a:r>
            <a:endParaRPr sz="10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53972" y="7246894"/>
            <a:ext cx="1438005" cy="21574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600"/>
              </a:lnSpc>
              <a:spcBef>
                <a:spcPts val="80"/>
              </a:spcBef>
            </a:pPr>
            <a:r>
              <a:rPr sz="1500" b="1" spc="0" dirty="0">
                <a:latin typeface="Times New Roman"/>
                <a:cs typeface="Times New Roman"/>
              </a:rPr>
              <a:t>2.</a:t>
            </a:r>
            <a:r>
              <a:rPr sz="1500" b="1" spc="92" dirty="0">
                <a:latin typeface="Times New Roman"/>
                <a:cs typeface="Times New Roman"/>
              </a:rPr>
              <a:t> </a:t>
            </a:r>
            <a:r>
              <a:rPr sz="1500" b="1" spc="0" dirty="0">
                <a:latin typeface="Times New Roman"/>
                <a:cs typeface="Times New Roman"/>
              </a:rPr>
              <a:t>Architecture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2665" y="7946333"/>
            <a:ext cx="1590968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2.1</a:t>
            </a:r>
            <a:r>
              <a:rPr sz="1000" spc="8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Architecture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41127" y="8311152"/>
            <a:ext cx="5806878" cy="49487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9205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business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suite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that</a:t>
            </a:r>
            <a:r>
              <a:rPr sz="1000" spc="-7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includes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several</a:t>
            </a:r>
            <a:r>
              <a:rPr sz="1000" spc="-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technologies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that</a:t>
            </a:r>
            <a:r>
              <a:rPr sz="1000" spc="-7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work</a:t>
            </a:r>
            <a:r>
              <a:rPr sz="1000" spc="24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together.</a:t>
            </a:r>
            <a:r>
              <a:rPr sz="1000" spc="-5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7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deliver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40"/>
              </a:spcBef>
            </a:pPr>
            <a:r>
              <a:rPr sz="1000" dirty="0">
                <a:latin typeface="Times New Roman"/>
                <a:cs typeface="Times New Roman"/>
              </a:rPr>
              <a:t>outstanding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business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intelligence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solutions.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Microsoft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technology</a:t>
            </a:r>
            <a:r>
              <a:rPr sz="1000" spc="-3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consists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group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components</a:t>
            </a:r>
            <a:r>
              <a:rPr sz="1000" spc="-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such</a:t>
            </a:r>
            <a:r>
              <a:rPr sz="1000" spc="-6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as: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41127" y="8913704"/>
            <a:ext cx="3363889" cy="118009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9205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a)</a:t>
            </a:r>
            <a:r>
              <a:rPr sz="1000" spc="9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Query</a:t>
            </a:r>
            <a:r>
              <a:rPr sz="1000" spc="-3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(for</a:t>
            </a:r>
            <a:r>
              <a:rPr sz="1000" spc="2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mash-up</a:t>
            </a:r>
            <a:r>
              <a:rPr sz="1000" spc="-1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transformation)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40"/>
              </a:spcBef>
            </a:pPr>
            <a:r>
              <a:rPr sz="1000" spc="0" dirty="0">
                <a:latin typeface="Times New Roman"/>
                <a:cs typeface="Times New Roman"/>
              </a:rPr>
              <a:t>b)</a:t>
            </a:r>
            <a:r>
              <a:rPr sz="1000" spc="-4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1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</a:t>
            </a:r>
            <a:r>
              <a:rPr sz="1000" spc="-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(a</a:t>
            </a:r>
            <a:r>
              <a:rPr sz="1000" spc="9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companion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development</a:t>
            </a:r>
            <a:r>
              <a:rPr sz="1000" spc="-5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tool)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c)</a:t>
            </a:r>
            <a:r>
              <a:rPr sz="1000" spc="-5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Mobile</a:t>
            </a:r>
            <a:r>
              <a:rPr sz="1000" spc="-1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(for</a:t>
            </a:r>
            <a:r>
              <a:rPr sz="1000" spc="2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Android,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iOS,</a:t>
            </a:r>
            <a:r>
              <a:rPr sz="1000" spc="10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Windows</a:t>
            </a:r>
            <a:r>
              <a:rPr sz="1000" spc="-3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phones)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d)</a:t>
            </a:r>
            <a:r>
              <a:rPr sz="1000" spc="-4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1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Pivot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(for</a:t>
            </a:r>
            <a:r>
              <a:rPr sz="1000" spc="2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in-memory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tabular</a:t>
            </a:r>
            <a:r>
              <a:rPr sz="1000" spc="-9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1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modelling)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e)</a:t>
            </a:r>
            <a:r>
              <a:rPr sz="1000" spc="2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21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View</a:t>
            </a:r>
            <a:r>
              <a:rPr sz="1000" spc="-10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(for</a:t>
            </a:r>
            <a:r>
              <a:rPr sz="1000" spc="2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viewing</a:t>
            </a:r>
            <a:r>
              <a:rPr sz="1000" spc="-2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visualizations)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203"/>
              </a:spcBef>
            </a:pPr>
            <a:r>
              <a:rPr sz="1000" spc="0" dirty="0">
                <a:latin typeface="Times New Roman"/>
                <a:cs typeface="Times New Roman"/>
              </a:rPr>
              <a:t>f)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1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Map</a:t>
            </a:r>
            <a:r>
              <a:rPr sz="1000" spc="-7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(for</a:t>
            </a:r>
            <a:r>
              <a:rPr sz="1000" spc="2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visualizing</a:t>
            </a:r>
            <a:r>
              <a:rPr sz="1000" spc="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3D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geo-spatial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data)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g)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Q&amp;A</a:t>
            </a:r>
            <a:r>
              <a:rPr sz="1000" spc="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(for</a:t>
            </a:r>
            <a:r>
              <a:rPr sz="1000" spc="2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natural</a:t>
            </a:r>
            <a:r>
              <a:rPr sz="1000" spc="3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language</a:t>
            </a:r>
            <a:r>
              <a:rPr sz="1000" spc="-1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Q&amp;A)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1"/>
          <p:cNvSpPr txBox="1"/>
          <p:nvPr/>
        </p:nvSpPr>
        <p:spPr>
          <a:xfrm>
            <a:off x="742665" y="763641"/>
            <a:ext cx="6061056" cy="100879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9205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7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simple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terms,</a:t>
            </a:r>
            <a:r>
              <a:rPr sz="1000" spc="-6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user</a:t>
            </a:r>
            <a:r>
              <a:rPr sz="1000" spc="-6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takes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14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various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sources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such</a:t>
            </a:r>
            <a:r>
              <a:rPr sz="1000" spc="-8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as</a:t>
            </a:r>
            <a:r>
              <a:rPr sz="1000" spc="-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files,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Azure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source,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40"/>
              </a:spcBef>
            </a:pPr>
            <a:r>
              <a:rPr sz="1000" dirty="0">
                <a:latin typeface="Times New Roman"/>
                <a:cs typeface="Times New Roman"/>
              </a:rPr>
              <a:t>online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services,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Direct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Query</a:t>
            </a:r>
            <a:r>
              <a:rPr sz="1000" spc="-3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or</a:t>
            </a:r>
            <a:r>
              <a:rPr sz="1000" spc="18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gateway</a:t>
            </a:r>
            <a:r>
              <a:rPr sz="1000" spc="-10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sources.</a:t>
            </a:r>
            <a:r>
              <a:rPr sz="1000" spc="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Then,</a:t>
            </a:r>
            <a:r>
              <a:rPr sz="1000" spc="-2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they</a:t>
            </a:r>
            <a:r>
              <a:rPr sz="1000" spc="-5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work</a:t>
            </a:r>
            <a:r>
              <a:rPr sz="1000" spc="24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with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that</a:t>
            </a:r>
            <a:r>
              <a:rPr sz="1000" spc="-4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8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</a:t>
            </a:r>
            <a:r>
              <a:rPr sz="1000" spc="2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client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development</a:t>
            </a:r>
            <a:r>
              <a:rPr sz="1000" spc="5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tool</a:t>
            </a:r>
            <a:r>
              <a:rPr sz="1000" spc="-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such</a:t>
            </a:r>
            <a:r>
              <a:rPr sz="1000" spc="-2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as</a:t>
            </a:r>
            <a:r>
              <a:rPr sz="1000" spc="-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Desktop.</a:t>
            </a:r>
            <a:r>
              <a:rPr sz="1000" spc="-11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Here,</a:t>
            </a:r>
            <a:r>
              <a:rPr sz="1000" spc="-11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7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imported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4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cleaned</a:t>
            </a:r>
            <a:r>
              <a:rPr sz="1000" spc="24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10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transformed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according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user’s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needs.</a:t>
            </a:r>
            <a:r>
              <a:rPr sz="1000" spc="-4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Once</a:t>
            </a:r>
            <a:r>
              <a:rPr sz="1000" spc="-15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1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transformed</a:t>
            </a:r>
            <a:r>
              <a:rPr sz="1000" spc="-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formatted,</a:t>
            </a:r>
            <a:r>
              <a:rPr sz="1000" spc="-2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ready</a:t>
            </a:r>
            <a:r>
              <a:rPr sz="1000" spc="-12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use</a:t>
            </a:r>
            <a:r>
              <a:rPr sz="1000" spc="-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making</a:t>
            </a:r>
            <a:r>
              <a:rPr sz="1000" spc="-2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visualizations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report.</a:t>
            </a:r>
            <a:r>
              <a:rPr sz="1000" spc="-6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</a:t>
            </a:r>
            <a:r>
              <a:rPr sz="1000" spc="-6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collection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visualizations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like</a:t>
            </a:r>
            <a:r>
              <a:rPr sz="1000" spc="-1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graphs,</a:t>
            </a:r>
            <a:r>
              <a:rPr sz="1000" spc="-11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charts,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tables,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filters,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slicers.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12109" y="2196749"/>
            <a:ext cx="3894395" cy="21574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600"/>
              </a:lnSpc>
              <a:spcBef>
                <a:spcPts val="80"/>
              </a:spcBef>
            </a:pPr>
            <a:r>
              <a:rPr sz="1500" b="1" spc="0" dirty="0">
                <a:latin typeface="Times New Roman"/>
                <a:cs typeface="Times New Roman"/>
              </a:rPr>
              <a:t>2.2</a:t>
            </a:r>
            <a:r>
              <a:rPr sz="1500" b="1" spc="186" dirty="0">
                <a:latin typeface="Times New Roman"/>
                <a:cs typeface="Times New Roman"/>
              </a:rPr>
              <a:t> </a:t>
            </a:r>
            <a:r>
              <a:rPr sz="1500" b="1" spc="0" dirty="0">
                <a:latin typeface="Times New Roman"/>
                <a:cs typeface="Times New Roman"/>
              </a:rPr>
              <a:t>Components</a:t>
            </a:r>
            <a:r>
              <a:rPr sz="1500" b="1" spc="-79" dirty="0">
                <a:latin typeface="Times New Roman"/>
                <a:cs typeface="Times New Roman"/>
              </a:rPr>
              <a:t> </a:t>
            </a:r>
            <a:r>
              <a:rPr sz="1500" b="1" spc="0" dirty="0">
                <a:latin typeface="Times New Roman"/>
                <a:cs typeface="Times New Roman"/>
              </a:rPr>
              <a:t>of</a:t>
            </a:r>
            <a:r>
              <a:rPr sz="1500" b="1" spc="242" dirty="0">
                <a:latin typeface="Times New Roman"/>
                <a:cs typeface="Times New Roman"/>
              </a:rPr>
              <a:t> </a:t>
            </a:r>
            <a:r>
              <a:rPr sz="1500" b="1" spc="0" dirty="0">
                <a:latin typeface="Times New Roman"/>
                <a:cs typeface="Times New Roman"/>
              </a:rPr>
              <a:t>Power</a:t>
            </a:r>
            <a:r>
              <a:rPr sz="1500" b="1" spc="-64" dirty="0">
                <a:latin typeface="Times New Roman"/>
                <a:cs typeface="Times New Roman"/>
              </a:rPr>
              <a:t> </a:t>
            </a:r>
            <a:r>
              <a:rPr sz="1500" b="1" spc="0" dirty="0">
                <a:latin typeface="Times New Roman"/>
                <a:cs typeface="Times New Roman"/>
              </a:rPr>
              <a:t>BI</a:t>
            </a:r>
            <a:r>
              <a:rPr sz="1500" b="1" spc="-67" dirty="0">
                <a:latin typeface="Times New Roman"/>
                <a:cs typeface="Times New Roman"/>
              </a:rPr>
              <a:t> </a:t>
            </a:r>
            <a:r>
              <a:rPr sz="1500" b="1" spc="0" dirty="0">
                <a:latin typeface="Times New Roman"/>
                <a:cs typeface="Times New Roman"/>
              </a:rPr>
              <a:t>Architecture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42665" y="2662149"/>
            <a:ext cx="989945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1.</a:t>
            </a:r>
            <a:r>
              <a:rPr sz="1000" spc="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Sources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41127" y="3026965"/>
            <a:ext cx="5574593" cy="66617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An</a:t>
            </a:r>
            <a:r>
              <a:rPr sz="1000" spc="5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important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component</a:t>
            </a:r>
            <a:r>
              <a:rPr sz="1000" spc="-2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its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vast</a:t>
            </a:r>
            <a:r>
              <a:rPr sz="1000" spc="-1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range</a:t>
            </a:r>
            <a:r>
              <a:rPr sz="1000" spc="-8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1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sources.</a:t>
            </a:r>
            <a:r>
              <a:rPr sz="1000" spc="-14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</a:t>
            </a:r>
            <a:r>
              <a:rPr sz="1000" spc="10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can</a:t>
            </a:r>
            <a:r>
              <a:rPr sz="1000" spc="-6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import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endParaRPr sz="1000">
              <a:latin typeface="Times New Roman"/>
              <a:cs typeface="Times New Roman"/>
            </a:endParaRPr>
          </a:p>
          <a:p>
            <a:pPr marL="12700" marR="62163">
              <a:lnSpc>
                <a:spcPts val="1149"/>
              </a:lnSpc>
              <a:spcBef>
                <a:spcPts val="140"/>
              </a:spcBef>
            </a:pP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3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files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your</a:t>
            </a:r>
            <a:r>
              <a:rPr sz="1000" spc="-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system,</a:t>
            </a:r>
            <a:r>
              <a:rPr sz="1000" spc="-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cloud-based</a:t>
            </a:r>
            <a:r>
              <a:rPr sz="1000" spc="8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online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sources</a:t>
            </a:r>
            <a:r>
              <a:rPr sz="1000" spc="-1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or</a:t>
            </a:r>
            <a:r>
              <a:rPr sz="1000" spc="18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connect</a:t>
            </a:r>
            <a:r>
              <a:rPr sz="1000" spc="-5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directly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7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live </a:t>
            </a:r>
            <a:endParaRPr sz="1000">
              <a:latin typeface="Times New Roman"/>
              <a:cs typeface="Times New Roman"/>
            </a:endParaRPr>
          </a:p>
          <a:p>
            <a:pPr marL="12700" marR="62163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connections.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If</a:t>
            </a:r>
            <a:r>
              <a:rPr sz="1000" spc="1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 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import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14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on-premise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or</a:t>
            </a:r>
            <a:r>
              <a:rPr sz="1000" spc="18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online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services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there</a:t>
            </a:r>
            <a:r>
              <a:rPr sz="1000" spc="-7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limit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1</a:t>
            </a:r>
            <a:r>
              <a:rPr sz="1000" spc="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GB. </a:t>
            </a:r>
            <a:endParaRPr sz="1000">
              <a:latin typeface="Times New Roman"/>
              <a:cs typeface="Times New Roman"/>
            </a:endParaRPr>
          </a:p>
          <a:p>
            <a:pPr marL="12700" marR="62163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Some</a:t>
            </a:r>
            <a:r>
              <a:rPr sz="1000" spc="-10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commonly</a:t>
            </a:r>
            <a:r>
              <a:rPr sz="1000" spc="-14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used</a:t>
            </a:r>
            <a:r>
              <a:rPr sz="1000" spc="4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8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sources</a:t>
            </a:r>
            <a:r>
              <a:rPr sz="1000" spc="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are: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41127" y="3883496"/>
            <a:ext cx="2094215" cy="340707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9205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a)</a:t>
            </a:r>
            <a:r>
              <a:rPr sz="1000" spc="9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Excel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140"/>
              </a:spcBef>
            </a:pPr>
            <a:r>
              <a:rPr sz="1000" spc="0" dirty="0">
                <a:latin typeface="Times New Roman"/>
                <a:cs typeface="Times New Roman"/>
              </a:rPr>
              <a:t>b)</a:t>
            </a:r>
            <a:r>
              <a:rPr sz="1000" spc="-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Text/CSV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c)</a:t>
            </a:r>
            <a:r>
              <a:rPr sz="1000" spc="9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XML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d)</a:t>
            </a:r>
            <a:r>
              <a:rPr sz="1000" spc="-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JSON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e)</a:t>
            </a:r>
            <a:r>
              <a:rPr sz="1000" spc="-5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Oracle</a:t>
            </a:r>
            <a:r>
              <a:rPr sz="1000" spc="3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Database</a:t>
            </a:r>
            <a:endParaRPr sz="1000">
              <a:latin typeface="Times New Roman"/>
              <a:cs typeface="Times New Roman"/>
            </a:endParaRPr>
          </a:p>
          <a:p>
            <a:pPr marL="12700" marR="805777">
              <a:lnSpc>
                <a:spcPts val="1149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f)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IBM</a:t>
            </a:r>
            <a:r>
              <a:rPr sz="1000" spc="-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DB2</a:t>
            </a:r>
            <a:r>
              <a:rPr sz="1000" spc="8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Database </a:t>
            </a:r>
            <a:endParaRPr sz="1000">
              <a:latin typeface="Times New Roman"/>
              <a:cs typeface="Times New Roman"/>
            </a:endParaRPr>
          </a:p>
          <a:p>
            <a:pPr marL="12700" marR="805777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g)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MySQL</a:t>
            </a:r>
            <a:r>
              <a:rPr sz="1000" spc="1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Database</a:t>
            </a:r>
            <a:endParaRPr sz="1000">
              <a:latin typeface="Times New Roman"/>
              <a:cs typeface="Times New Roman"/>
            </a:endParaRPr>
          </a:p>
          <a:p>
            <a:pPr marL="12700" marR="579279">
              <a:lnSpc>
                <a:spcPts val="1149"/>
              </a:lnSpc>
              <a:spcBef>
                <a:spcPts val="203"/>
              </a:spcBef>
            </a:pPr>
            <a:r>
              <a:rPr sz="1000" spc="0" dirty="0">
                <a:latin typeface="Times New Roman"/>
                <a:cs typeface="Times New Roman"/>
              </a:rPr>
              <a:t>h)</a:t>
            </a:r>
            <a:r>
              <a:rPr sz="1000" spc="10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PostgreSQL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Database </a:t>
            </a:r>
            <a:endParaRPr sz="1000">
              <a:latin typeface="Times New Roman"/>
              <a:cs typeface="Times New Roman"/>
            </a:endParaRPr>
          </a:p>
          <a:p>
            <a:pPr marL="12700" marR="579279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i)</a:t>
            </a:r>
            <a:r>
              <a:rPr sz="1000" spc="-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Sybase</a:t>
            </a:r>
            <a:r>
              <a:rPr sz="1000" spc="-5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Database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203"/>
              </a:spcBef>
            </a:pPr>
            <a:r>
              <a:rPr sz="1000" spc="0" dirty="0">
                <a:latin typeface="Times New Roman"/>
                <a:cs typeface="Times New Roman"/>
              </a:rPr>
              <a:t>j)</a:t>
            </a:r>
            <a:r>
              <a:rPr sz="1000" spc="-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Teradata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Database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k)</a:t>
            </a:r>
            <a:r>
              <a:rPr sz="1000" spc="-1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SAP</a:t>
            </a:r>
            <a:r>
              <a:rPr sz="1000" spc="7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HANA</a:t>
            </a:r>
            <a:r>
              <a:rPr sz="1000" spc="-5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Database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l)</a:t>
            </a:r>
            <a:r>
              <a:rPr sz="1000" spc="-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SAP</a:t>
            </a:r>
            <a:r>
              <a:rPr sz="1000" spc="7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Business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Warehouse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server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m)</a:t>
            </a:r>
            <a:r>
              <a:rPr sz="1000" spc="12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Amazon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Redshift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203"/>
              </a:spcBef>
            </a:pPr>
            <a:r>
              <a:rPr sz="1000" spc="0" dirty="0">
                <a:latin typeface="Times New Roman"/>
                <a:cs typeface="Times New Roman"/>
              </a:rPr>
              <a:t>n)</a:t>
            </a:r>
            <a:r>
              <a:rPr sz="1000" spc="10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Impala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o)</a:t>
            </a:r>
            <a:r>
              <a:rPr sz="1000" spc="10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Google</a:t>
            </a:r>
            <a:r>
              <a:rPr sz="1000" spc="-1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Big</a:t>
            </a:r>
            <a:r>
              <a:rPr sz="1000" spc="5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Query</a:t>
            </a:r>
            <a:r>
              <a:rPr sz="1000" spc="-3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(Beta)</a:t>
            </a:r>
            <a:endParaRPr sz="1000">
              <a:latin typeface="Times New Roman"/>
              <a:cs typeface="Times New Roman"/>
            </a:endParaRPr>
          </a:p>
          <a:p>
            <a:pPr marL="12700" marR="669271">
              <a:lnSpc>
                <a:spcPts val="1149"/>
              </a:lnSpc>
              <a:spcBef>
                <a:spcPts val="195"/>
              </a:spcBef>
            </a:pPr>
            <a:r>
              <a:rPr sz="1000" spc="0" dirty="0">
                <a:latin typeface="Times New Roman"/>
                <a:cs typeface="Times New Roman"/>
              </a:rPr>
              <a:t>p)</a:t>
            </a:r>
            <a:r>
              <a:rPr sz="1000" spc="-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Azure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SQL</a:t>
            </a:r>
            <a:r>
              <a:rPr sz="1000" spc="5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Database </a:t>
            </a:r>
            <a:endParaRPr sz="1000">
              <a:latin typeface="Times New Roman"/>
              <a:cs typeface="Times New Roman"/>
            </a:endParaRPr>
          </a:p>
          <a:p>
            <a:pPr marL="12700" marR="669271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q)</a:t>
            </a:r>
            <a:r>
              <a:rPr sz="1000" spc="-4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Salesforce</a:t>
            </a:r>
            <a:r>
              <a:rPr sz="1000" spc="18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Reports</a:t>
            </a:r>
            <a:endParaRPr sz="1000">
              <a:latin typeface="Times New Roman"/>
              <a:cs typeface="Times New Roman"/>
            </a:endParaRPr>
          </a:p>
          <a:p>
            <a:pPr marL="12700" marR="909397">
              <a:lnSpc>
                <a:spcPts val="1149"/>
              </a:lnSpc>
              <a:spcBef>
                <a:spcPts val="203"/>
              </a:spcBef>
            </a:pPr>
            <a:r>
              <a:rPr sz="1000" spc="0" dirty="0">
                <a:latin typeface="Times New Roman"/>
                <a:cs typeface="Times New Roman"/>
              </a:rPr>
              <a:t>r)</a:t>
            </a:r>
            <a:r>
              <a:rPr sz="1000" spc="6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Google</a:t>
            </a:r>
            <a:r>
              <a:rPr sz="1000" spc="-1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Analytics </a:t>
            </a:r>
            <a:endParaRPr sz="1000">
              <a:latin typeface="Times New Roman"/>
              <a:cs typeface="Times New Roman"/>
            </a:endParaRPr>
          </a:p>
          <a:p>
            <a:pPr marL="12700" marR="909397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s)</a:t>
            </a:r>
            <a:r>
              <a:rPr sz="1000" spc="-3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Facebook</a:t>
            </a:r>
            <a:endParaRPr sz="1000">
              <a:latin typeface="Times New Roman"/>
              <a:cs typeface="Times New Roman"/>
            </a:endParaRPr>
          </a:p>
          <a:p>
            <a:pPr marL="12700" marR="9205">
              <a:lnSpc>
                <a:spcPct val="95825"/>
              </a:lnSpc>
              <a:spcBef>
                <a:spcPts val="203"/>
              </a:spcBef>
            </a:pPr>
            <a:r>
              <a:rPr sz="1000" dirty="0">
                <a:latin typeface="Times New Roman"/>
                <a:cs typeface="Times New Roman"/>
              </a:rPr>
              <a:t>t)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GitHub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2665" y="7466425"/>
            <a:ext cx="1259862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2.</a:t>
            </a:r>
            <a:r>
              <a:rPr sz="1000" spc="5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41127" y="7831244"/>
            <a:ext cx="5767146" cy="49487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</a:t>
            </a:r>
            <a:r>
              <a:rPr sz="1000" spc="-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client-side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tool</a:t>
            </a:r>
            <a:r>
              <a:rPr sz="1000" spc="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known</a:t>
            </a:r>
            <a:r>
              <a:rPr sz="1000" spc="-1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as</a:t>
            </a:r>
            <a:r>
              <a:rPr sz="1000" spc="1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companion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development</a:t>
            </a:r>
            <a:r>
              <a:rPr sz="1000" spc="-5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authoring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tool.</a:t>
            </a:r>
            <a:endParaRPr sz="1000">
              <a:latin typeface="Times New Roman"/>
              <a:cs typeface="Times New Roman"/>
            </a:endParaRPr>
          </a:p>
          <a:p>
            <a:pPr marL="12700" marR="418034">
              <a:lnSpc>
                <a:spcPts val="1149"/>
              </a:lnSpc>
              <a:spcBef>
                <a:spcPts val="140"/>
              </a:spcBef>
            </a:pPr>
            <a:r>
              <a:rPr sz="1000" spc="0" dirty="0">
                <a:latin typeface="Times New Roman"/>
                <a:cs typeface="Times New Roman"/>
              </a:rPr>
              <a:t>This</a:t>
            </a:r>
            <a:r>
              <a:rPr sz="1000" spc="-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desktop-based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software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4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loaded</a:t>
            </a:r>
            <a:r>
              <a:rPr sz="1000" spc="20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with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tools</a:t>
            </a:r>
            <a:r>
              <a:rPr sz="1000" spc="-5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functionalities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5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connect</a:t>
            </a:r>
            <a:r>
              <a:rPr sz="1000" spc="-15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5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 </a:t>
            </a:r>
            <a:endParaRPr sz="1000">
              <a:latin typeface="Times New Roman"/>
              <a:cs typeface="Times New Roman"/>
            </a:endParaRPr>
          </a:p>
          <a:p>
            <a:pPr marL="12700" marR="418034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sources,</a:t>
            </a:r>
            <a:r>
              <a:rPr sz="1000" spc="-11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transform</a:t>
            </a:r>
            <a:r>
              <a:rPr sz="1000" spc="-11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data,</a:t>
            </a:r>
            <a:r>
              <a:rPr sz="1000" spc="-4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modelling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7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create reports.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2665" y="8709276"/>
            <a:ext cx="1208826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3.</a:t>
            </a:r>
            <a:r>
              <a:rPr sz="1000" spc="8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Service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41127" y="9074096"/>
            <a:ext cx="5805546" cy="32356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Service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web-based</a:t>
            </a:r>
            <a:r>
              <a:rPr sz="1000" spc="3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platform from</a:t>
            </a:r>
            <a:r>
              <a:rPr sz="1000" spc="-8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where</a:t>
            </a:r>
            <a:r>
              <a:rPr sz="1000" spc="-6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 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can</a:t>
            </a:r>
            <a:r>
              <a:rPr sz="1000" spc="-7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share</a:t>
            </a:r>
            <a:r>
              <a:rPr sz="1000" spc="-5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reports</a:t>
            </a:r>
            <a:r>
              <a:rPr sz="1000" spc="1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made</a:t>
            </a:r>
            <a:r>
              <a:rPr sz="1000" spc="-8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</a:t>
            </a:r>
            <a:r>
              <a:rPr sz="1000" spc="2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endParaRPr sz="1000">
              <a:latin typeface="Times New Roman"/>
              <a:cs typeface="Times New Roman"/>
            </a:endParaRPr>
          </a:p>
          <a:p>
            <a:pPr marL="12700" marR="19029">
              <a:lnSpc>
                <a:spcPct val="95825"/>
              </a:lnSpc>
              <a:spcBef>
                <a:spcPts val="140"/>
              </a:spcBef>
            </a:pPr>
            <a:r>
              <a:rPr sz="1000" spc="0" dirty="0">
                <a:latin typeface="Times New Roman"/>
                <a:cs typeface="Times New Roman"/>
              </a:rPr>
              <a:t>Desktop,</a:t>
            </a:r>
            <a:r>
              <a:rPr sz="1000" spc="-11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collaborate</a:t>
            </a:r>
            <a:r>
              <a:rPr sz="1000" spc="1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with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other</a:t>
            </a:r>
            <a:r>
              <a:rPr sz="1000" spc="-1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users,</a:t>
            </a:r>
            <a:r>
              <a:rPr sz="1000" spc="-10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6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create</a:t>
            </a:r>
            <a:r>
              <a:rPr sz="1000" spc="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dashboards.</a:t>
            </a:r>
            <a:r>
              <a:rPr sz="1000" spc="-8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available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three</a:t>
            </a:r>
            <a:r>
              <a:rPr sz="1000" spc="-7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versions: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72206" y="9588014"/>
            <a:ext cx="1080187" cy="49487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19029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Free</a:t>
            </a:r>
            <a:r>
              <a:rPr sz="1000" spc="-4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version</a:t>
            </a:r>
            <a:endParaRPr sz="1000">
              <a:latin typeface="Times New Roman"/>
              <a:cs typeface="Times New Roman"/>
            </a:endParaRPr>
          </a:p>
          <a:p>
            <a:pPr marL="12700" marR="19029">
              <a:lnSpc>
                <a:spcPct val="95825"/>
              </a:lnSpc>
              <a:spcBef>
                <a:spcPts val="140"/>
              </a:spcBef>
            </a:pPr>
            <a:r>
              <a:rPr sz="1000" spc="0" dirty="0">
                <a:latin typeface="Times New Roman"/>
                <a:cs typeface="Times New Roman"/>
              </a:rPr>
              <a:t>Pro </a:t>
            </a:r>
            <a:r>
              <a:rPr sz="1000" spc="2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version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ct val="95825"/>
              </a:lnSpc>
              <a:spcBef>
                <a:spcPts val="195"/>
              </a:spcBef>
            </a:pPr>
            <a:r>
              <a:rPr sz="1000" dirty="0">
                <a:latin typeface="Times New Roman"/>
                <a:cs typeface="Times New Roman"/>
              </a:rPr>
              <a:t>Premium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version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/>
          <p:nvPr/>
        </p:nvSpPr>
        <p:spPr>
          <a:xfrm>
            <a:off x="3142035" y="7330773"/>
            <a:ext cx="3026406" cy="17701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53827" y="6375894"/>
            <a:ext cx="4948841" cy="77087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42665" y="763641"/>
            <a:ext cx="1612952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4.</a:t>
            </a:r>
            <a:r>
              <a:rPr sz="1000" spc="10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Server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41127" y="1128460"/>
            <a:ext cx="5792505" cy="66617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243244" algn="just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Server</a:t>
            </a:r>
            <a:r>
              <a:rPr sz="1000" spc="10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4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similar</a:t>
            </a:r>
            <a:r>
              <a:rPr sz="1000" spc="-3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1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Service.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only</a:t>
            </a:r>
            <a:r>
              <a:rPr sz="1000" spc="2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difference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between</a:t>
            </a:r>
            <a:endParaRPr sz="1000">
              <a:latin typeface="Times New Roman"/>
              <a:cs typeface="Times New Roman"/>
            </a:endParaRPr>
          </a:p>
          <a:p>
            <a:pPr marL="12700" algn="just">
              <a:lnSpc>
                <a:spcPts val="1149"/>
              </a:lnSpc>
              <a:spcBef>
                <a:spcPts val="140"/>
              </a:spcBef>
            </a:pPr>
            <a:r>
              <a:rPr sz="1000" spc="0" dirty="0">
                <a:latin typeface="Times New Roman"/>
                <a:cs typeface="Times New Roman"/>
              </a:rPr>
              <a:t>these</a:t>
            </a:r>
            <a:r>
              <a:rPr sz="1000" spc="4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two</a:t>
            </a:r>
            <a:r>
              <a:rPr sz="1000" spc="-12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that</a:t>
            </a:r>
            <a:r>
              <a:rPr sz="1000" spc="9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Server</a:t>
            </a:r>
            <a:r>
              <a:rPr sz="1000" spc="10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4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</a:t>
            </a:r>
            <a:r>
              <a:rPr sz="1000" spc="22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on-premise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platform.</a:t>
            </a:r>
            <a:r>
              <a:rPr sz="1000" spc="-4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4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used</a:t>
            </a:r>
            <a:r>
              <a:rPr sz="1000" spc="16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by</a:t>
            </a:r>
            <a:r>
              <a:rPr sz="1000" spc="1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organizations </a:t>
            </a:r>
            <a:endParaRPr sz="1000">
              <a:latin typeface="Times New Roman"/>
              <a:cs typeface="Times New Roman"/>
            </a:endParaRPr>
          </a:p>
          <a:p>
            <a:pPr marL="12700" algn="just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who </a:t>
            </a:r>
            <a:r>
              <a:rPr sz="1000" spc="3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do</a:t>
            </a:r>
            <a:r>
              <a:rPr sz="1000" spc="-7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not</a:t>
            </a:r>
            <a:r>
              <a:rPr sz="1000" spc="-4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want</a:t>
            </a:r>
            <a:r>
              <a:rPr sz="1000" spc="-16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publish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their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reports</a:t>
            </a:r>
            <a:r>
              <a:rPr sz="1000" spc="-7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</a:t>
            </a:r>
            <a:r>
              <a:rPr sz="1000" spc="2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1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cloud</a:t>
            </a:r>
            <a:r>
              <a:rPr sz="1000" spc="-15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7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are</a:t>
            </a:r>
            <a:r>
              <a:rPr sz="1000" spc="-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concerned</a:t>
            </a:r>
            <a:r>
              <a:rPr sz="1000" spc="-9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about</a:t>
            </a:r>
            <a:r>
              <a:rPr sz="1000" spc="-4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1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security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 </a:t>
            </a:r>
            <a:endParaRPr sz="1000">
              <a:latin typeface="Times New Roman"/>
              <a:cs typeface="Times New Roman"/>
            </a:endParaRPr>
          </a:p>
          <a:p>
            <a:pPr marL="12700" algn="just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their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2665" y="2398417"/>
            <a:ext cx="954640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b="1" spc="0" dirty="0">
                <a:latin typeface="Times New Roman"/>
                <a:cs typeface="Times New Roman"/>
              </a:rPr>
              <a:t>3.</a:t>
            </a:r>
            <a:r>
              <a:rPr sz="1000" b="1" spc="100" dirty="0">
                <a:latin typeface="Times New Roman"/>
                <a:cs typeface="Times New Roman"/>
              </a:rPr>
              <a:t> </a:t>
            </a:r>
            <a:r>
              <a:rPr sz="1000" b="1" spc="0" dirty="0">
                <a:latin typeface="Times New Roman"/>
                <a:cs typeface="Times New Roman"/>
              </a:rPr>
              <a:t>Deployment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42665" y="2815906"/>
            <a:ext cx="1581736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3.1</a:t>
            </a:r>
            <a:r>
              <a:rPr sz="1000" spc="11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Deployment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41127" y="3180726"/>
            <a:ext cx="5807310" cy="118009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9205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deployment</a:t>
            </a:r>
            <a:r>
              <a:rPr sz="1000" spc="-8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process lets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 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clone</a:t>
            </a:r>
            <a:r>
              <a:rPr sz="1000" spc="-7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content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12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one</a:t>
            </a:r>
            <a:r>
              <a:rPr sz="1000" spc="-3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stage</a:t>
            </a:r>
            <a:r>
              <a:rPr sz="1000" spc="-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pipeline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7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another,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40"/>
              </a:spcBef>
            </a:pPr>
            <a:r>
              <a:rPr sz="1000" dirty="0">
                <a:latin typeface="Times New Roman"/>
                <a:cs typeface="Times New Roman"/>
              </a:rPr>
              <a:t>typically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14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development</a:t>
            </a:r>
            <a:r>
              <a:rPr sz="1000" spc="-5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test,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14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test</a:t>
            </a:r>
            <a:r>
              <a:rPr sz="1000" spc="9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production.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During</a:t>
            </a:r>
            <a:r>
              <a:rPr sz="1000" spc="-3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deployment,</a:t>
            </a:r>
            <a:r>
              <a:rPr sz="1000" spc="7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9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copies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1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content</a:t>
            </a:r>
            <a:r>
              <a:rPr sz="1000" spc="7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14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1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current</a:t>
            </a:r>
            <a:r>
              <a:rPr sz="1000" spc="1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stage,</a:t>
            </a:r>
            <a:r>
              <a:rPr sz="1000" spc="-8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into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1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target</a:t>
            </a:r>
            <a:r>
              <a:rPr sz="1000" spc="-3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one.</a:t>
            </a:r>
            <a:r>
              <a:rPr sz="1000" spc="-1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connections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between</a:t>
            </a:r>
            <a:r>
              <a:rPr sz="1000" spc="-3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copied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items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are</a:t>
            </a:r>
            <a:r>
              <a:rPr sz="1000" spc="-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kept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during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copy</a:t>
            </a:r>
            <a:r>
              <a:rPr sz="1000" spc="-5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process.</a:t>
            </a:r>
            <a:r>
              <a:rPr sz="1000" spc="2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also</a:t>
            </a:r>
            <a:r>
              <a:rPr sz="1000" spc="-5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applies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configured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deployment</a:t>
            </a:r>
            <a:r>
              <a:rPr sz="1000" spc="-13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rules</a:t>
            </a:r>
            <a:r>
              <a:rPr sz="1000" spc="-11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1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updated</a:t>
            </a:r>
            <a:r>
              <a:rPr sz="1000" spc="4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content</a:t>
            </a:r>
            <a:r>
              <a:rPr sz="1000" spc="4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1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target</a:t>
            </a:r>
            <a:r>
              <a:rPr sz="1000" spc="-3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stage.</a:t>
            </a:r>
            <a:r>
              <a:rPr sz="1000" spc="-13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Deploying</a:t>
            </a:r>
            <a:r>
              <a:rPr sz="1000" spc="-3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content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may</a:t>
            </a:r>
            <a:r>
              <a:rPr sz="1000" spc="-14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take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while,</a:t>
            </a:r>
            <a:r>
              <a:rPr sz="1000" spc="-1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depending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on</a:t>
            </a:r>
            <a:r>
              <a:rPr sz="1000" spc="22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1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number</a:t>
            </a:r>
            <a:r>
              <a:rPr sz="1000" spc="-15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of</a:t>
            </a:r>
            <a:r>
              <a:rPr sz="1000" spc="15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items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being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deployed.</a:t>
            </a:r>
            <a:r>
              <a:rPr sz="1000" spc="25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During</a:t>
            </a:r>
            <a:r>
              <a:rPr sz="1000" spc="-9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this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time,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 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can</a:t>
            </a:r>
            <a:r>
              <a:rPr sz="1000" spc="-6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navigate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other</a:t>
            </a:r>
            <a:r>
              <a:rPr sz="1000" spc="-1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pages</a:t>
            </a:r>
            <a:r>
              <a:rPr sz="1000" spc="-10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portal,</a:t>
            </a:r>
            <a:r>
              <a:rPr sz="1000" spc="-13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but</a:t>
            </a:r>
            <a:r>
              <a:rPr sz="1000" spc="-2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 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cannot</a:t>
            </a:r>
            <a:r>
              <a:rPr sz="1000" spc="-9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use</a:t>
            </a:r>
            <a:r>
              <a:rPr sz="1000" spc="-8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2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content</a:t>
            </a:r>
            <a:r>
              <a:rPr sz="1000" spc="-2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4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target</a:t>
            </a:r>
            <a:r>
              <a:rPr sz="1000" spc="-8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stage.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42665" y="4663691"/>
            <a:ext cx="3450271" cy="15226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3.2</a:t>
            </a:r>
            <a:r>
              <a:rPr sz="1000" spc="12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Publish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datasets</a:t>
            </a:r>
            <a:r>
              <a:rPr sz="1000" spc="20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1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reports</a:t>
            </a:r>
            <a:r>
              <a:rPr sz="1000" spc="10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10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</a:t>
            </a:r>
            <a:endParaRPr sz="10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41127" y="5199814"/>
            <a:ext cx="5861313" cy="83748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9205">
              <a:lnSpc>
                <a:spcPts val="1100"/>
              </a:lnSpc>
              <a:spcBef>
                <a:spcPts val="55"/>
              </a:spcBef>
            </a:pPr>
            <a:r>
              <a:rPr sz="1000" spc="0" dirty="0">
                <a:latin typeface="Times New Roman"/>
                <a:cs typeface="Times New Roman"/>
              </a:rPr>
              <a:t>When</a:t>
            </a:r>
            <a:r>
              <a:rPr sz="1000" spc="-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 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publish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</a:t>
            </a:r>
            <a:r>
              <a:rPr sz="1000" spc="-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file</a:t>
            </a:r>
            <a:r>
              <a:rPr sz="1000" spc="-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1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service,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 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publish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5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6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40"/>
              </a:spcBef>
            </a:pPr>
            <a:r>
              <a:rPr sz="1000" spc="0" dirty="0">
                <a:latin typeface="Times New Roman"/>
                <a:cs typeface="Times New Roman"/>
              </a:rPr>
              <a:t>model</a:t>
            </a:r>
            <a:r>
              <a:rPr sz="1000" spc="-72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1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your</a:t>
            </a:r>
            <a:r>
              <a:rPr sz="1000" spc="-9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15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workspace.</a:t>
            </a:r>
            <a:r>
              <a:rPr sz="1000" spc="18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-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same</a:t>
            </a:r>
            <a:r>
              <a:rPr sz="1000" spc="15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is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true</a:t>
            </a:r>
            <a:r>
              <a:rPr sz="1000" spc="-61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for</a:t>
            </a:r>
            <a:r>
              <a:rPr sz="1000" spc="2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any </a:t>
            </a:r>
            <a:r>
              <a:rPr sz="1000" spc="3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reports</a:t>
            </a:r>
            <a:r>
              <a:rPr sz="1000" spc="-7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 </a:t>
            </a:r>
            <a:r>
              <a:rPr sz="1000" spc="3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created</a:t>
            </a:r>
            <a:r>
              <a:rPr sz="1000" spc="-5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view.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You’ll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see</a:t>
            </a:r>
            <a:r>
              <a:rPr sz="1000" spc="-6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new</a:t>
            </a:r>
            <a:r>
              <a:rPr sz="1000" spc="-14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dataset</a:t>
            </a:r>
            <a:r>
              <a:rPr sz="1000" spc="15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with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1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same</a:t>
            </a:r>
            <a:r>
              <a:rPr sz="1000" spc="-7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name,</a:t>
            </a:r>
            <a:r>
              <a:rPr sz="1000" spc="-1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4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any </a:t>
            </a:r>
            <a:r>
              <a:rPr sz="1000" spc="3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reports</a:t>
            </a:r>
            <a:r>
              <a:rPr sz="1000" spc="-7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your</a:t>
            </a:r>
            <a:r>
              <a:rPr sz="1000" spc="1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Workspace</a:t>
            </a:r>
            <a:r>
              <a:rPr sz="1000" spc="-40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navigator.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Publishing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from</a:t>
            </a:r>
            <a:r>
              <a:rPr sz="1000" spc="-1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</a:t>
            </a:r>
            <a:r>
              <a:rPr sz="1000" spc="-7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has</a:t>
            </a:r>
            <a:r>
              <a:rPr sz="1000" spc="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the</a:t>
            </a:r>
            <a:r>
              <a:rPr sz="1000" spc="7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same</a:t>
            </a:r>
            <a:r>
              <a:rPr sz="1000" spc="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effect</a:t>
            </a:r>
            <a:r>
              <a:rPr sz="1000" spc="8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as</a:t>
            </a:r>
            <a:r>
              <a:rPr sz="1000" spc="-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using</a:t>
            </a:r>
            <a:r>
              <a:rPr sz="1000" spc="-4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Get</a:t>
            </a:r>
            <a:r>
              <a:rPr sz="1000" spc="-53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Data</a:t>
            </a:r>
            <a:r>
              <a:rPr sz="1000" spc="-2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in</a:t>
            </a:r>
            <a:r>
              <a:rPr sz="1000" spc="9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7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connect 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1149"/>
              </a:lnSpc>
              <a:spcBef>
                <a:spcPts val="198"/>
              </a:spcBef>
            </a:pPr>
            <a:r>
              <a:rPr sz="1000" spc="0" dirty="0">
                <a:latin typeface="Times New Roman"/>
                <a:cs typeface="Times New Roman"/>
              </a:rPr>
              <a:t>to</a:t>
            </a:r>
            <a:r>
              <a:rPr sz="1000" spc="-26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and</a:t>
            </a:r>
            <a:r>
              <a:rPr sz="1000" spc="-7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upload</a:t>
            </a:r>
            <a:r>
              <a:rPr sz="1000" spc="-14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a</a:t>
            </a:r>
            <a:r>
              <a:rPr sz="1000" spc="105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Power</a:t>
            </a:r>
            <a:r>
              <a:rPr sz="1000" spc="-39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BI</a:t>
            </a:r>
            <a:r>
              <a:rPr sz="1000" spc="-18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Desktop</a:t>
            </a:r>
            <a:r>
              <a:rPr sz="1000" spc="-37" dirty="0">
                <a:latin typeface="Times New Roman"/>
                <a:cs typeface="Times New Roman"/>
              </a:rPr>
              <a:t> </a:t>
            </a:r>
            <a:r>
              <a:rPr sz="1000" spc="0" dirty="0">
                <a:latin typeface="Times New Roman"/>
                <a:cs typeface="Times New Roman"/>
              </a:rPr>
              <a:t>file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721224" y="1495163"/>
            <a:ext cx="8808330" cy="132124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594909" y="8078118"/>
            <a:ext cx="3784599" cy="3784599"/>
          </a:xfrm>
          <a:custGeom>
            <a:avLst/>
            <a:gdLst/>
            <a:ahLst/>
            <a:cxnLst/>
            <a:rect l="l" t="t" r="r" b="b"/>
            <a:pathLst>
              <a:path w="3784599" h="3784599">
                <a:moveTo>
                  <a:pt x="2967940" y="336780"/>
                </a:moveTo>
                <a:lnTo>
                  <a:pt x="2889082" y="283510"/>
                </a:lnTo>
                <a:lnTo>
                  <a:pt x="2761920" y="211215"/>
                </a:lnTo>
                <a:lnTo>
                  <a:pt x="2628868" y="148706"/>
                </a:lnTo>
                <a:lnTo>
                  <a:pt x="2490412" y="96470"/>
                </a:lnTo>
                <a:lnTo>
                  <a:pt x="2347041" y="54995"/>
                </a:lnTo>
                <a:lnTo>
                  <a:pt x="2199240" y="24767"/>
                </a:lnTo>
                <a:lnTo>
                  <a:pt x="2047497" y="6272"/>
                </a:lnTo>
                <a:lnTo>
                  <a:pt x="1892299" y="0"/>
                </a:lnTo>
                <a:lnTo>
                  <a:pt x="1737101" y="6272"/>
                </a:lnTo>
                <a:lnTo>
                  <a:pt x="1585358" y="24767"/>
                </a:lnTo>
                <a:lnTo>
                  <a:pt x="1437558" y="54995"/>
                </a:lnTo>
                <a:lnTo>
                  <a:pt x="1294186" y="96470"/>
                </a:lnTo>
                <a:lnTo>
                  <a:pt x="1155731" y="148706"/>
                </a:lnTo>
                <a:lnTo>
                  <a:pt x="1022679" y="211215"/>
                </a:lnTo>
                <a:lnTo>
                  <a:pt x="895517" y="283510"/>
                </a:lnTo>
                <a:lnTo>
                  <a:pt x="774732" y="365104"/>
                </a:lnTo>
                <a:lnTo>
                  <a:pt x="660811" y="455510"/>
                </a:lnTo>
                <a:lnTo>
                  <a:pt x="554241" y="554241"/>
                </a:lnTo>
                <a:lnTo>
                  <a:pt x="455510" y="660811"/>
                </a:lnTo>
                <a:lnTo>
                  <a:pt x="365104" y="774732"/>
                </a:lnTo>
                <a:lnTo>
                  <a:pt x="283510" y="895517"/>
                </a:lnTo>
                <a:lnTo>
                  <a:pt x="211215" y="1022679"/>
                </a:lnTo>
                <a:lnTo>
                  <a:pt x="148706" y="1155731"/>
                </a:lnTo>
                <a:lnTo>
                  <a:pt x="96470" y="1294186"/>
                </a:lnTo>
                <a:lnTo>
                  <a:pt x="54995" y="1437558"/>
                </a:lnTo>
                <a:lnTo>
                  <a:pt x="24767" y="1585358"/>
                </a:lnTo>
                <a:lnTo>
                  <a:pt x="6272" y="1737101"/>
                </a:lnTo>
                <a:lnTo>
                  <a:pt x="0" y="1892299"/>
                </a:lnTo>
                <a:lnTo>
                  <a:pt x="6272" y="2047497"/>
                </a:lnTo>
                <a:lnTo>
                  <a:pt x="24767" y="2199240"/>
                </a:lnTo>
                <a:lnTo>
                  <a:pt x="54995" y="2347041"/>
                </a:lnTo>
                <a:lnTo>
                  <a:pt x="96470" y="2490412"/>
                </a:lnTo>
                <a:lnTo>
                  <a:pt x="144778" y="2618456"/>
                </a:lnTo>
                <a:lnTo>
                  <a:pt x="2967940" y="2618456"/>
                </a:lnTo>
                <a:lnTo>
                  <a:pt x="2967940" y="3367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4991" y="8059225"/>
            <a:ext cx="1010497" cy="1010497"/>
          </a:xfrm>
          <a:custGeom>
            <a:avLst/>
            <a:gdLst/>
            <a:ahLst/>
            <a:cxnLst/>
            <a:rect l="l" t="t" r="r" b="b"/>
            <a:pathLst>
              <a:path w="1010497" h="1010497">
                <a:moveTo>
                  <a:pt x="546687" y="1008822"/>
                </a:moveTo>
                <a:lnTo>
                  <a:pt x="587202" y="1003884"/>
                </a:lnTo>
                <a:lnTo>
                  <a:pt x="626666" y="995813"/>
                </a:lnTo>
                <a:lnTo>
                  <a:pt x="664946" y="984739"/>
                </a:lnTo>
                <a:lnTo>
                  <a:pt x="701914" y="970792"/>
                </a:lnTo>
                <a:lnTo>
                  <a:pt x="737439" y="954102"/>
                </a:lnTo>
                <a:lnTo>
                  <a:pt x="771392" y="934799"/>
                </a:lnTo>
                <a:lnTo>
                  <a:pt x="803642" y="913013"/>
                </a:lnTo>
                <a:lnTo>
                  <a:pt x="834059" y="888875"/>
                </a:lnTo>
                <a:lnTo>
                  <a:pt x="862513" y="862513"/>
                </a:lnTo>
                <a:lnTo>
                  <a:pt x="888875" y="834059"/>
                </a:lnTo>
                <a:lnTo>
                  <a:pt x="913013" y="803642"/>
                </a:lnTo>
                <a:lnTo>
                  <a:pt x="934799" y="771392"/>
                </a:lnTo>
                <a:lnTo>
                  <a:pt x="954102" y="737439"/>
                </a:lnTo>
                <a:lnTo>
                  <a:pt x="970792" y="701914"/>
                </a:lnTo>
                <a:lnTo>
                  <a:pt x="984739" y="664946"/>
                </a:lnTo>
                <a:lnTo>
                  <a:pt x="995813" y="626666"/>
                </a:lnTo>
                <a:lnTo>
                  <a:pt x="1003884" y="587202"/>
                </a:lnTo>
                <a:lnTo>
                  <a:pt x="1008822" y="546687"/>
                </a:lnTo>
                <a:lnTo>
                  <a:pt x="1010497" y="505248"/>
                </a:lnTo>
                <a:lnTo>
                  <a:pt x="1008822" y="463810"/>
                </a:lnTo>
                <a:lnTo>
                  <a:pt x="1003884" y="423294"/>
                </a:lnTo>
                <a:lnTo>
                  <a:pt x="995813" y="383831"/>
                </a:lnTo>
                <a:lnTo>
                  <a:pt x="984739" y="345551"/>
                </a:lnTo>
                <a:lnTo>
                  <a:pt x="970792" y="308583"/>
                </a:lnTo>
                <a:lnTo>
                  <a:pt x="954102" y="273057"/>
                </a:lnTo>
                <a:lnTo>
                  <a:pt x="934799" y="239105"/>
                </a:lnTo>
                <a:lnTo>
                  <a:pt x="913013" y="206855"/>
                </a:lnTo>
                <a:lnTo>
                  <a:pt x="888875" y="176438"/>
                </a:lnTo>
                <a:lnTo>
                  <a:pt x="862513" y="147983"/>
                </a:lnTo>
                <a:lnTo>
                  <a:pt x="834059" y="121622"/>
                </a:lnTo>
                <a:lnTo>
                  <a:pt x="803642" y="97483"/>
                </a:lnTo>
                <a:lnTo>
                  <a:pt x="771392" y="75697"/>
                </a:lnTo>
                <a:lnTo>
                  <a:pt x="737439" y="56394"/>
                </a:lnTo>
                <a:lnTo>
                  <a:pt x="701914" y="39704"/>
                </a:lnTo>
                <a:lnTo>
                  <a:pt x="664946" y="25757"/>
                </a:lnTo>
                <a:lnTo>
                  <a:pt x="626666" y="14683"/>
                </a:lnTo>
                <a:lnTo>
                  <a:pt x="587202" y="6612"/>
                </a:lnTo>
                <a:lnTo>
                  <a:pt x="546687" y="1674"/>
                </a:lnTo>
                <a:lnTo>
                  <a:pt x="505248" y="0"/>
                </a:lnTo>
                <a:lnTo>
                  <a:pt x="463810" y="1674"/>
                </a:lnTo>
                <a:lnTo>
                  <a:pt x="423294" y="6612"/>
                </a:lnTo>
                <a:lnTo>
                  <a:pt x="383831" y="14683"/>
                </a:lnTo>
                <a:lnTo>
                  <a:pt x="345551" y="25757"/>
                </a:lnTo>
                <a:lnTo>
                  <a:pt x="308583" y="39704"/>
                </a:lnTo>
                <a:lnTo>
                  <a:pt x="273057" y="56394"/>
                </a:lnTo>
                <a:lnTo>
                  <a:pt x="239105" y="75697"/>
                </a:lnTo>
                <a:lnTo>
                  <a:pt x="206855" y="97483"/>
                </a:lnTo>
                <a:lnTo>
                  <a:pt x="176438" y="121622"/>
                </a:lnTo>
                <a:lnTo>
                  <a:pt x="147983" y="147983"/>
                </a:lnTo>
                <a:lnTo>
                  <a:pt x="121622" y="176438"/>
                </a:lnTo>
                <a:lnTo>
                  <a:pt x="97483" y="206855"/>
                </a:lnTo>
                <a:lnTo>
                  <a:pt x="75697" y="239105"/>
                </a:lnTo>
                <a:lnTo>
                  <a:pt x="56394" y="273057"/>
                </a:lnTo>
                <a:lnTo>
                  <a:pt x="39704" y="308583"/>
                </a:lnTo>
                <a:lnTo>
                  <a:pt x="25757" y="345551"/>
                </a:lnTo>
                <a:lnTo>
                  <a:pt x="14683" y="383831"/>
                </a:lnTo>
                <a:lnTo>
                  <a:pt x="6612" y="423294"/>
                </a:lnTo>
                <a:lnTo>
                  <a:pt x="1674" y="463810"/>
                </a:lnTo>
                <a:lnTo>
                  <a:pt x="0" y="505248"/>
                </a:lnTo>
                <a:lnTo>
                  <a:pt x="1674" y="546687"/>
                </a:lnTo>
                <a:lnTo>
                  <a:pt x="6612" y="587202"/>
                </a:lnTo>
                <a:lnTo>
                  <a:pt x="14683" y="626666"/>
                </a:lnTo>
                <a:lnTo>
                  <a:pt x="25757" y="664946"/>
                </a:lnTo>
                <a:lnTo>
                  <a:pt x="39704" y="701914"/>
                </a:lnTo>
                <a:lnTo>
                  <a:pt x="56394" y="737439"/>
                </a:lnTo>
                <a:lnTo>
                  <a:pt x="75697" y="771392"/>
                </a:lnTo>
                <a:lnTo>
                  <a:pt x="97483" y="803642"/>
                </a:lnTo>
                <a:lnTo>
                  <a:pt x="121622" y="834059"/>
                </a:lnTo>
                <a:lnTo>
                  <a:pt x="147983" y="862513"/>
                </a:lnTo>
                <a:lnTo>
                  <a:pt x="176438" y="888875"/>
                </a:lnTo>
                <a:lnTo>
                  <a:pt x="206855" y="913013"/>
                </a:lnTo>
                <a:lnTo>
                  <a:pt x="239105" y="934799"/>
                </a:lnTo>
                <a:lnTo>
                  <a:pt x="273057" y="954102"/>
                </a:lnTo>
                <a:lnTo>
                  <a:pt x="308583" y="970792"/>
                </a:lnTo>
                <a:lnTo>
                  <a:pt x="345551" y="984739"/>
                </a:lnTo>
                <a:lnTo>
                  <a:pt x="383831" y="995813"/>
                </a:lnTo>
                <a:lnTo>
                  <a:pt x="423294" y="1003884"/>
                </a:lnTo>
                <a:lnTo>
                  <a:pt x="463810" y="1008822"/>
                </a:lnTo>
                <a:lnTo>
                  <a:pt x="505244" y="1010497"/>
                </a:lnTo>
                <a:lnTo>
                  <a:pt x="546687" y="1008822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695147" y="3307141"/>
            <a:ext cx="1706406" cy="1706406"/>
          </a:xfrm>
          <a:custGeom>
            <a:avLst/>
            <a:gdLst/>
            <a:ahLst/>
            <a:cxnLst/>
            <a:rect l="l" t="t" r="r" b="b"/>
            <a:pathLst>
              <a:path w="1706406" h="1706406">
                <a:moveTo>
                  <a:pt x="853203" y="0"/>
                </a:moveTo>
                <a:lnTo>
                  <a:pt x="923179" y="2828"/>
                </a:lnTo>
                <a:lnTo>
                  <a:pt x="991597" y="11166"/>
                </a:lnTo>
                <a:lnTo>
                  <a:pt x="1058237" y="24796"/>
                </a:lnTo>
                <a:lnTo>
                  <a:pt x="1122881" y="43496"/>
                </a:lnTo>
                <a:lnTo>
                  <a:pt x="1185308" y="67048"/>
                </a:lnTo>
                <a:lnTo>
                  <a:pt x="1245299" y="95232"/>
                </a:lnTo>
                <a:lnTo>
                  <a:pt x="1302634" y="127829"/>
                </a:lnTo>
                <a:lnTo>
                  <a:pt x="1357093" y="164618"/>
                </a:lnTo>
                <a:lnTo>
                  <a:pt x="1408458" y="205381"/>
                </a:lnTo>
                <a:lnTo>
                  <a:pt x="1456509" y="249897"/>
                </a:lnTo>
                <a:lnTo>
                  <a:pt x="1501025" y="297947"/>
                </a:lnTo>
                <a:lnTo>
                  <a:pt x="1541787" y="349312"/>
                </a:lnTo>
                <a:lnTo>
                  <a:pt x="1578577" y="403772"/>
                </a:lnTo>
                <a:lnTo>
                  <a:pt x="1611173" y="461107"/>
                </a:lnTo>
                <a:lnTo>
                  <a:pt x="1639357" y="521098"/>
                </a:lnTo>
                <a:lnTo>
                  <a:pt x="1662909" y="583525"/>
                </a:lnTo>
                <a:lnTo>
                  <a:pt x="1681610" y="648168"/>
                </a:lnTo>
                <a:lnTo>
                  <a:pt x="1695239" y="714809"/>
                </a:lnTo>
                <a:lnTo>
                  <a:pt x="1703578" y="783227"/>
                </a:lnTo>
                <a:lnTo>
                  <a:pt x="1706406" y="853203"/>
                </a:lnTo>
                <a:lnTo>
                  <a:pt x="1703578" y="923179"/>
                </a:lnTo>
                <a:lnTo>
                  <a:pt x="1695239" y="991597"/>
                </a:lnTo>
                <a:lnTo>
                  <a:pt x="1681610" y="1058237"/>
                </a:lnTo>
                <a:lnTo>
                  <a:pt x="1662909" y="1122881"/>
                </a:lnTo>
                <a:lnTo>
                  <a:pt x="1639357" y="1185308"/>
                </a:lnTo>
                <a:lnTo>
                  <a:pt x="1611173" y="1245299"/>
                </a:lnTo>
                <a:lnTo>
                  <a:pt x="1578577" y="1302634"/>
                </a:lnTo>
                <a:lnTo>
                  <a:pt x="1541787" y="1357093"/>
                </a:lnTo>
                <a:lnTo>
                  <a:pt x="1501025" y="1408458"/>
                </a:lnTo>
                <a:lnTo>
                  <a:pt x="1456509" y="1456509"/>
                </a:lnTo>
                <a:lnTo>
                  <a:pt x="1408458" y="1501025"/>
                </a:lnTo>
                <a:lnTo>
                  <a:pt x="1357093" y="1541787"/>
                </a:lnTo>
                <a:lnTo>
                  <a:pt x="1302634" y="1578577"/>
                </a:lnTo>
                <a:lnTo>
                  <a:pt x="1245299" y="1611173"/>
                </a:lnTo>
                <a:lnTo>
                  <a:pt x="1185308" y="1639357"/>
                </a:lnTo>
                <a:lnTo>
                  <a:pt x="1122881" y="1662909"/>
                </a:lnTo>
                <a:lnTo>
                  <a:pt x="1058237" y="1681610"/>
                </a:lnTo>
                <a:lnTo>
                  <a:pt x="991597" y="1695239"/>
                </a:lnTo>
                <a:lnTo>
                  <a:pt x="923179" y="1703578"/>
                </a:lnTo>
                <a:lnTo>
                  <a:pt x="853203" y="1706406"/>
                </a:lnTo>
                <a:lnTo>
                  <a:pt x="783227" y="1703578"/>
                </a:lnTo>
                <a:lnTo>
                  <a:pt x="714809" y="1695239"/>
                </a:lnTo>
                <a:lnTo>
                  <a:pt x="648168" y="1681610"/>
                </a:lnTo>
                <a:lnTo>
                  <a:pt x="583525" y="1662909"/>
                </a:lnTo>
                <a:lnTo>
                  <a:pt x="521098" y="1639357"/>
                </a:lnTo>
                <a:lnTo>
                  <a:pt x="461107" y="1611173"/>
                </a:lnTo>
                <a:lnTo>
                  <a:pt x="403772" y="1578577"/>
                </a:lnTo>
                <a:lnTo>
                  <a:pt x="349312" y="1541787"/>
                </a:lnTo>
                <a:lnTo>
                  <a:pt x="297947" y="1501025"/>
                </a:lnTo>
                <a:lnTo>
                  <a:pt x="249897" y="1456509"/>
                </a:lnTo>
                <a:lnTo>
                  <a:pt x="205381" y="1408458"/>
                </a:lnTo>
                <a:lnTo>
                  <a:pt x="164618" y="1357093"/>
                </a:lnTo>
                <a:lnTo>
                  <a:pt x="127829" y="1302634"/>
                </a:lnTo>
                <a:lnTo>
                  <a:pt x="95232" y="1245299"/>
                </a:lnTo>
                <a:lnTo>
                  <a:pt x="67048" y="1185308"/>
                </a:lnTo>
                <a:lnTo>
                  <a:pt x="43496" y="1122881"/>
                </a:lnTo>
                <a:lnTo>
                  <a:pt x="24796" y="1058237"/>
                </a:lnTo>
                <a:lnTo>
                  <a:pt x="11166" y="991597"/>
                </a:lnTo>
                <a:lnTo>
                  <a:pt x="2828" y="923179"/>
                </a:lnTo>
                <a:lnTo>
                  <a:pt x="0" y="853203"/>
                </a:lnTo>
                <a:lnTo>
                  <a:pt x="2828" y="783227"/>
                </a:lnTo>
                <a:lnTo>
                  <a:pt x="11166" y="714809"/>
                </a:lnTo>
                <a:lnTo>
                  <a:pt x="24796" y="648168"/>
                </a:lnTo>
                <a:lnTo>
                  <a:pt x="43496" y="583525"/>
                </a:lnTo>
                <a:lnTo>
                  <a:pt x="67048" y="521098"/>
                </a:lnTo>
                <a:lnTo>
                  <a:pt x="95232" y="461107"/>
                </a:lnTo>
                <a:lnTo>
                  <a:pt x="127829" y="403772"/>
                </a:lnTo>
                <a:lnTo>
                  <a:pt x="164618" y="349312"/>
                </a:lnTo>
                <a:lnTo>
                  <a:pt x="205381" y="297947"/>
                </a:lnTo>
                <a:lnTo>
                  <a:pt x="249897" y="249897"/>
                </a:lnTo>
                <a:lnTo>
                  <a:pt x="297947" y="205381"/>
                </a:lnTo>
                <a:lnTo>
                  <a:pt x="349312" y="164618"/>
                </a:lnTo>
                <a:lnTo>
                  <a:pt x="403772" y="127829"/>
                </a:lnTo>
                <a:lnTo>
                  <a:pt x="461107" y="95232"/>
                </a:lnTo>
                <a:lnTo>
                  <a:pt x="521098" y="67048"/>
                </a:lnTo>
                <a:lnTo>
                  <a:pt x="583525" y="43496"/>
                </a:lnTo>
                <a:lnTo>
                  <a:pt x="648168" y="24796"/>
                </a:lnTo>
                <a:lnTo>
                  <a:pt x="714809" y="11166"/>
                </a:lnTo>
                <a:lnTo>
                  <a:pt x="783227" y="2828"/>
                </a:lnTo>
                <a:lnTo>
                  <a:pt x="853203" y="0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38503" y="3971167"/>
            <a:ext cx="400385" cy="400385"/>
          </a:xfrm>
          <a:custGeom>
            <a:avLst/>
            <a:gdLst/>
            <a:ahLst/>
            <a:cxnLst/>
            <a:rect l="l" t="t" r="r" b="b"/>
            <a:pathLst>
              <a:path w="400385" h="400385">
                <a:moveTo>
                  <a:pt x="200192" y="0"/>
                </a:moveTo>
                <a:lnTo>
                  <a:pt x="216611" y="663"/>
                </a:lnTo>
                <a:lnTo>
                  <a:pt x="232665" y="2620"/>
                </a:lnTo>
                <a:lnTo>
                  <a:pt x="248301" y="5818"/>
                </a:lnTo>
                <a:lnTo>
                  <a:pt x="263469" y="10205"/>
                </a:lnTo>
                <a:lnTo>
                  <a:pt x="278117" y="15732"/>
                </a:lnTo>
                <a:lnTo>
                  <a:pt x="292193" y="22345"/>
                </a:lnTo>
                <a:lnTo>
                  <a:pt x="305646" y="29993"/>
                </a:lnTo>
                <a:lnTo>
                  <a:pt x="318424" y="38625"/>
                </a:lnTo>
                <a:lnTo>
                  <a:pt x="330476" y="48190"/>
                </a:lnTo>
                <a:lnTo>
                  <a:pt x="341750" y="58635"/>
                </a:lnTo>
                <a:lnTo>
                  <a:pt x="352195" y="69909"/>
                </a:lnTo>
                <a:lnTo>
                  <a:pt x="361760" y="81961"/>
                </a:lnTo>
                <a:lnTo>
                  <a:pt x="370392" y="94739"/>
                </a:lnTo>
                <a:lnTo>
                  <a:pt x="378040" y="108192"/>
                </a:lnTo>
                <a:lnTo>
                  <a:pt x="384653" y="122268"/>
                </a:lnTo>
                <a:lnTo>
                  <a:pt x="390179" y="136916"/>
                </a:lnTo>
                <a:lnTo>
                  <a:pt x="394567" y="152084"/>
                </a:lnTo>
                <a:lnTo>
                  <a:pt x="397765" y="167720"/>
                </a:lnTo>
                <a:lnTo>
                  <a:pt x="399722" y="183774"/>
                </a:lnTo>
                <a:lnTo>
                  <a:pt x="400385" y="200192"/>
                </a:lnTo>
                <a:lnTo>
                  <a:pt x="399722" y="216611"/>
                </a:lnTo>
                <a:lnTo>
                  <a:pt x="397765" y="232665"/>
                </a:lnTo>
                <a:lnTo>
                  <a:pt x="394567" y="248301"/>
                </a:lnTo>
                <a:lnTo>
                  <a:pt x="390179" y="263469"/>
                </a:lnTo>
                <a:lnTo>
                  <a:pt x="384653" y="278117"/>
                </a:lnTo>
                <a:lnTo>
                  <a:pt x="378040" y="292193"/>
                </a:lnTo>
                <a:lnTo>
                  <a:pt x="370392" y="305646"/>
                </a:lnTo>
                <a:lnTo>
                  <a:pt x="361760" y="318424"/>
                </a:lnTo>
                <a:lnTo>
                  <a:pt x="352195" y="330476"/>
                </a:lnTo>
                <a:lnTo>
                  <a:pt x="341750" y="341750"/>
                </a:lnTo>
                <a:lnTo>
                  <a:pt x="330476" y="352195"/>
                </a:lnTo>
                <a:lnTo>
                  <a:pt x="318424" y="361760"/>
                </a:lnTo>
                <a:lnTo>
                  <a:pt x="305646" y="370392"/>
                </a:lnTo>
                <a:lnTo>
                  <a:pt x="292193" y="378040"/>
                </a:lnTo>
                <a:lnTo>
                  <a:pt x="278117" y="384653"/>
                </a:lnTo>
                <a:lnTo>
                  <a:pt x="263469" y="390179"/>
                </a:lnTo>
                <a:lnTo>
                  <a:pt x="248301" y="394567"/>
                </a:lnTo>
                <a:lnTo>
                  <a:pt x="232665" y="397765"/>
                </a:lnTo>
                <a:lnTo>
                  <a:pt x="216611" y="399722"/>
                </a:lnTo>
                <a:lnTo>
                  <a:pt x="200192" y="400385"/>
                </a:lnTo>
                <a:lnTo>
                  <a:pt x="183774" y="399722"/>
                </a:lnTo>
                <a:lnTo>
                  <a:pt x="167720" y="397765"/>
                </a:lnTo>
                <a:lnTo>
                  <a:pt x="152084" y="394567"/>
                </a:lnTo>
                <a:lnTo>
                  <a:pt x="136916" y="390179"/>
                </a:lnTo>
                <a:lnTo>
                  <a:pt x="122268" y="384653"/>
                </a:lnTo>
                <a:lnTo>
                  <a:pt x="108192" y="378040"/>
                </a:lnTo>
                <a:lnTo>
                  <a:pt x="94739" y="370392"/>
                </a:lnTo>
                <a:lnTo>
                  <a:pt x="81961" y="361760"/>
                </a:lnTo>
                <a:lnTo>
                  <a:pt x="69909" y="352195"/>
                </a:lnTo>
                <a:lnTo>
                  <a:pt x="58635" y="341750"/>
                </a:lnTo>
                <a:lnTo>
                  <a:pt x="48190" y="330476"/>
                </a:lnTo>
                <a:lnTo>
                  <a:pt x="38625" y="318424"/>
                </a:lnTo>
                <a:lnTo>
                  <a:pt x="29993" y="305646"/>
                </a:lnTo>
                <a:lnTo>
                  <a:pt x="22345" y="292193"/>
                </a:lnTo>
                <a:lnTo>
                  <a:pt x="15732" y="278117"/>
                </a:lnTo>
                <a:lnTo>
                  <a:pt x="10205" y="263469"/>
                </a:lnTo>
                <a:lnTo>
                  <a:pt x="5818" y="248301"/>
                </a:lnTo>
                <a:lnTo>
                  <a:pt x="2620" y="232665"/>
                </a:lnTo>
                <a:lnTo>
                  <a:pt x="663" y="216611"/>
                </a:lnTo>
                <a:lnTo>
                  <a:pt x="0" y="200192"/>
                </a:lnTo>
                <a:lnTo>
                  <a:pt x="663" y="183774"/>
                </a:lnTo>
                <a:lnTo>
                  <a:pt x="2620" y="167720"/>
                </a:lnTo>
                <a:lnTo>
                  <a:pt x="5818" y="152084"/>
                </a:lnTo>
                <a:lnTo>
                  <a:pt x="10205" y="136916"/>
                </a:lnTo>
                <a:lnTo>
                  <a:pt x="15732" y="122268"/>
                </a:lnTo>
                <a:lnTo>
                  <a:pt x="22345" y="108192"/>
                </a:lnTo>
                <a:lnTo>
                  <a:pt x="29993" y="94739"/>
                </a:lnTo>
                <a:lnTo>
                  <a:pt x="38625" y="81961"/>
                </a:lnTo>
                <a:lnTo>
                  <a:pt x="48190" y="69909"/>
                </a:lnTo>
                <a:lnTo>
                  <a:pt x="58635" y="58635"/>
                </a:lnTo>
                <a:lnTo>
                  <a:pt x="69909" y="48190"/>
                </a:lnTo>
                <a:lnTo>
                  <a:pt x="81961" y="38625"/>
                </a:lnTo>
                <a:lnTo>
                  <a:pt x="94739" y="29993"/>
                </a:lnTo>
                <a:lnTo>
                  <a:pt x="108192" y="22345"/>
                </a:lnTo>
                <a:lnTo>
                  <a:pt x="122268" y="15732"/>
                </a:lnTo>
                <a:lnTo>
                  <a:pt x="136916" y="10205"/>
                </a:lnTo>
                <a:lnTo>
                  <a:pt x="152084" y="5818"/>
                </a:lnTo>
                <a:lnTo>
                  <a:pt x="167720" y="2620"/>
                </a:lnTo>
                <a:lnTo>
                  <a:pt x="183774" y="663"/>
                </a:lnTo>
                <a:lnTo>
                  <a:pt x="200192" y="0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78041" y="3069496"/>
            <a:ext cx="27021" cy="343187"/>
          </a:xfrm>
          <a:custGeom>
            <a:avLst/>
            <a:gdLst/>
            <a:ahLst/>
            <a:cxnLst/>
            <a:rect l="l" t="t" r="r" b="b"/>
            <a:pathLst>
              <a:path w="27021" h="343187">
                <a:moveTo>
                  <a:pt x="22375" y="133485"/>
                </a:moveTo>
                <a:lnTo>
                  <a:pt x="17531" y="25101"/>
                </a:lnTo>
                <a:lnTo>
                  <a:pt x="27021" y="0"/>
                </a:lnTo>
                <a:lnTo>
                  <a:pt x="23440" y="107204"/>
                </a:lnTo>
                <a:lnTo>
                  <a:pt x="22375" y="133485"/>
                </a:lnTo>
                <a:close/>
              </a:path>
              <a:path w="27021" h="343187">
                <a:moveTo>
                  <a:pt x="1140" y="105370"/>
                </a:moveTo>
                <a:lnTo>
                  <a:pt x="4501" y="77875"/>
                </a:lnTo>
                <a:lnTo>
                  <a:pt x="9995" y="51089"/>
                </a:lnTo>
                <a:lnTo>
                  <a:pt x="17531" y="25101"/>
                </a:lnTo>
                <a:lnTo>
                  <a:pt x="22375" y="133485"/>
                </a:lnTo>
                <a:lnTo>
                  <a:pt x="23440" y="159765"/>
                </a:lnTo>
                <a:lnTo>
                  <a:pt x="26581" y="185466"/>
                </a:lnTo>
                <a:lnTo>
                  <a:pt x="31712" y="210504"/>
                </a:lnTo>
                <a:lnTo>
                  <a:pt x="38753" y="234797"/>
                </a:lnTo>
                <a:lnTo>
                  <a:pt x="47619" y="258261"/>
                </a:lnTo>
                <a:lnTo>
                  <a:pt x="58228" y="280814"/>
                </a:lnTo>
                <a:lnTo>
                  <a:pt x="70496" y="302372"/>
                </a:lnTo>
                <a:lnTo>
                  <a:pt x="84340" y="322852"/>
                </a:lnTo>
                <a:lnTo>
                  <a:pt x="99678" y="342171"/>
                </a:lnTo>
                <a:lnTo>
                  <a:pt x="116426" y="360246"/>
                </a:lnTo>
                <a:lnTo>
                  <a:pt x="134501" y="376994"/>
                </a:lnTo>
                <a:lnTo>
                  <a:pt x="153820" y="392332"/>
                </a:lnTo>
                <a:lnTo>
                  <a:pt x="174300" y="406176"/>
                </a:lnTo>
                <a:lnTo>
                  <a:pt x="195858" y="418444"/>
                </a:lnTo>
                <a:lnTo>
                  <a:pt x="218411" y="429053"/>
                </a:lnTo>
                <a:lnTo>
                  <a:pt x="241875" y="437919"/>
                </a:lnTo>
                <a:lnTo>
                  <a:pt x="266168" y="444960"/>
                </a:lnTo>
                <a:lnTo>
                  <a:pt x="291206" y="450092"/>
                </a:lnTo>
                <a:lnTo>
                  <a:pt x="316907" y="453232"/>
                </a:lnTo>
                <a:lnTo>
                  <a:pt x="343187" y="454297"/>
                </a:lnTo>
                <a:lnTo>
                  <a:pt x="369468" y="453232"/>
                </a:lnTo>
                <a:lnTo>
                  <a:pt x="395168" y="450092"/>
                </a:lnTo>
                <a:lnTo>
                  <a:pt x="420207" y="444960"/>
                </a:lnTo>
                <a:lnTo>
                  <a:pt x="444500" y="437919"/>
                </a:lnTo>
                <a:lnTo>
                  <a:pt x="467964" y="429053"/>
                </a:lnTo>
                <a:lnTo>
                  <a:pt x="490517" y="418444"/>
                </a:lnTo>
                <a:lnTo>
                  <a:pt x="512075" y="406176"/>
                </a:lnTo>
                <a:lnTo>
                  <a:pt x="532555" y="392332"/>
                </a:lnTo>
                <a:lnTo>
                  <a:pt x="551874" y="376994"/>
                </a:lnTo>
                <a:lnTo>
                  <a:pt x="569949" y="360246"/>
                </a:lnTo>
                <a:lnTo>
                  <a:pt x="586697" y="342171"/>
                </a:lnTo>
                <a:lnTo>
                  <a:pt x="602035" y="322852"/>
                </a:lnTo>
                <a:lnTo>
                  <a:pt x="615879" y="302372"/>
                </a:lnTo>
                <a:lnTo>
                  <a:pt x="628147" y="280814"/>
                </a:lnTo>
                <a:lnTo>
                  <a:pt x="638756" y="258261"/>
                </a:lnTo>
                <a:lnTo>
                  <a:pt x="647622" y="234797"/>
                </a:lnTo>
                <a:lnTo>
                  <a:pt x="654663" y="210504"/>
                </a:lnTo>
                <a:lnTo>
                  <a:pt x="659794" y="185466"/>
                </a:lnTo>
                <a:lnTo>
                  <a:pt x="662934" y="159765"/>
                </a:lnTo>
                <a:lnTo>
                  <a:pt x="663999" y="133485"/>
                </a:lnTo>
                <a:lnTo>
                  <a:pt x="663733" y="120238"/>
                </a:lnTo>
                <a:lnTo>
                  <a:pt x="661614" y="94037"/>
                </a:lnTo>
                <a:lnTo>
                  <a:pt x="657415" y="68311"/>
                </a:lnTo>
                <a:lnTo>
                  <a:pt x="651178" y="43157"/>
                </a:lnTo>
                <a:lnTo>
                  <a:pt x="642943" y="18673"/>
                </a:lnTo>
                <a:lnTo>
                  <a:pt x="632752" y="-5041"/>
                </a:lnTo>
                <a:lnTo>
                  <a:pt x="620645" y="-27889"/>
                </a:lnTo>
                <a:lnTo>
                  <a:pt x="606663" y="-49771"/>
                </a:lnTo>
                <a:lnTo>
                  <a:pt x="590848" y="-70588"/>
                </a:lnTo>
                <a:lnTo>
                  <a:pt x="573240" y="-90243"/>
                </a:lnTo>
                <a:lnTo>
                  <a:pt x="550688" y="-111370"/>
                </a:lnTo>
                <a:lnTo>
                  <a:pt x="530079" y="-127509"/>
                </a:lnTo>
                <a:lnTo>
                  <a:pt x="508376" y="-141809"/>
                </a:lnTo>
                <a:lnTo>
                  <a:pt x="485682" y="-154232"/>
                </a:lnTo>
                <a:lnTo>
                  <a:pt x="462097" y="-164740"/>
                </a:lnTo>
                <a:lnTo>
                  <a:pt x="437723" y="-173294"/>
                </a:lnTo>
                <a:lnTo>
                  <a:pt x="412661" y="-179857"/>
                </a:lnTo>
                <a:lnTo>
                  <a:pt x="387011" y="-184389"/>
                </a:lnTo>
                <a:lnTo>
                  <a:pt x="360875" y="-186852"/>
                </a:lnTo>
                <a:lnTo>
                  <a:pt x="343187" y="-187326"/>
                </a:lnTo>
                <a:lnTo>
                  <a:pt x="316907" y="-186261"/>
                </a:lnTo>
                <a:lnTo>
                  <a:pt x="291206" y="-183121"/>
                </a:lnTo>
                <a:lnTo>
                  <a:pt x="266168" y="-177990"/>
                </a:lnTo>
                <a:lnTo>
                  <a:pt x="241875" y="-170949"/>
                </a:lnTo>
                <a:lnTo>
                  <a:pt x="218411" y="-162083"/>
                </a:lnTo>
                <a:lnTo>
                  <a:pt x="195858" y="-151474"/>
                </a:lnTo>
                <a:lnTo>
                  <a:pt x="174300" y="-139206"/>
                </a:lnTo>
                <a:lnTo>
                  <a:pt x="153820" y="-125362"/>
                </a:lnTo>
                <a:lnTo>
                  <a:pt x="134501" y="-110024"/>
                </a:lnTo>
                <a:lnTo>
                  <a:pt x="116426" y="-93276"/>
                </a:lnTo>
                <a:lnTo>
                  <a:pt x="99678" y="-75201"/>
                </a:lnTo>
                <a:lnTo>
                  <a:pt x="84340" y="-55882"/>
                </a:lnTo>
                <a:lnTo>
                  <a:pt x="70496" y="-35402"/>
                </a:lnTo>
                <a:lnTo>
                  <a:pt x="58228" y="-13844"/>
                </a:lnTo>
                <a:lnTo>
                  <a:pt x="47619" y="8708"/>
                </a:lnTo>
                <a:lnTo>
                  <a:pt x="38753" y="32172"/>
                </a:lnTo>
                <a:lnTo>
                  <a:pt x="31712" y="56465"/>
                </a:lnTo>
                <a:lnTo>
                  <a:pt x="26581" y="81504"/>
                </a:lnTo>
                <a:lnTo>
                  <a:pt x="23440" y="107204"/>
                </a:lnTo>
                <a:lnTo>
                  <a:pt x="27021" y="0"/>
                </a:lnTo>
                <a:lnTo>
                  <a:pt x="38376" y="-24125"/>
                </a:lnTo>
                <a:lnTo>
                  <a:pt x="51506" y="-47187"/>
                </a:lnTo>
                <a:lnTo>
                  <a:pt x="66322" y="-69095"/>
                </a:lnTo>
                <a:lnTo>
                  <a:pt x="82735" y="-89761"/>
                </a:lnTo>
                <a:lnTo>
                  <a:pt x="100657" y="-109097"/>
                </a:lnTo>
                <a:lnTo>
                  <a:pt x="119996" y="-127012"/>
                </a:lnTo>
                <a:lnTo>
                  <a:pt x="140666" y="-143419"/>
                </a:lnTo>
                <a:lnTo>
                  <a:pt x="162576" y="-158229"/>
                </a:lnTo>
                <a:lnTo>
                  <a:pt x="185637" y="-171352"/>
                </a:lnTo>
                <a:lnTo>
                  <a:pt x="209760" y="-182700"/>
                </a:lnTo>
                <a:lnTo>
                  <a:pt x="234856" y="-192184"/>
                </a:lnTo>
                <a:lnTo>
                  <a:pt x="260836" y="-199715"/>
                </a:lnTo>
                <a:lnTo>
                  <a:pt x="287611" y="-205204"/>
                </a:lnTo>
                <a:lnTo>
                  <a:pt x="315091" y="-208563"/>
                </a:lnTo>
                <a:lnTo>
                  <a:pt x="343187" y="-209702"/>
                </a:lnTo>
                <a:lnTo>
                  <a:pt x="356899" y="-209435"/>
                </a:lnTo>
                <a:lnTo>
                  <a:pt x="384028" y="-207315"/>
                </a:lnTo>
                <a:lnTo>
                  <a:pt x="410684" y="-203113"/>
                </a:lnTo>
                <a:lnTo>
                  <a:pt x="436772" y="-196868"/>
                </a:lnTo>
                <a:lnTo>
                  <a:pt x="462195" y="-188620"/>
                </a:lnTo>
                <a:lnTo>
                  <a:pt x="486860" y="-178409"/>
                </a:lnTo>
                <a:lnTo>
                  <a:pt x="510669" y="-166273"/>
                </a:lnTo>
                <a:lnTo>
                  <a:pt x="533528" y="-152253"/>
                </a:lnTo>
                <a:lnTo>
                  <a:pt x="555341" y="-136388"/>
                </a:lnTo>
                <a:lnTo>
                  <a:pt x="576012" y="-118717"/>
                </a:lnTo>
                <a:lnTo>
                  <a:pt x="595390" y="-99339"/>
                </a:lnTo>
                <a:lnTo>
                  <a:pt x="613060" y="-78668"/>
                </a:lnTo>
                <a:lnTo>
                  <a:pt x="628926" y="-56855"/>
                </a:lnTo>
                <a:lnTo>
                  <a:pt x="642946" y="-33996"/>
                </a:lnTo>
                <a:lnTo>
                  <a:pt x="655082" y="-10187"/>
                </a:lnTo>
                <a:lnTo>
                  <a:pt x="665293" y="14477"/>
                </a:lnTo>
                <a:lnTo>
                  <a:pt x="673541" y="39900"/>
                </a:lnTo>
                <a:lnTo>
                  <a:pt x="679786" y="65988"/>
                </a:lnTo>
                <a:lnTo>
                  <a:pt x="683988" y="92644"/>
                </a:lnTo>
                <a:lnTo>
                  <a:pt x="686108" y="119773"/>
                </a:lnTo>
                <a:lnTo>
                  <a:pt x="686375" y="133485"/>
                </a:lnTo>
                <a:lnTo>
                  <a:pt x="685236" y="161600"/>
                </a:lnTo>
                <a:lnTo>
                  <a:pt x="681877" y="189094"/>
                </a:lnTo>
                <a:lnTo>
                  <a:pt x="676388" y="215880"/>
                </a:lnTo>
                <a:lnTo>
                  <a:pt x="668857" y="241868"/>
                </a:lnTo>
                <a:lnTo>
                  <a:pt x="659373" y="266970"/>
                </a:lnTo>
                <a:lnTo>
                  <a:pt x="648025" y="291096"/>
                </a:lnTo>
                <a:lnTo>
                  <a:pt x="634902" y="314157"/>
                </a:lnTo>
                <a:lnTo>
                  <a:pt x="620092" y="336065"/>
                </a:lnTo>
                <a:lnTo>
                  <a:pt x="603685" y="356732"/>
                </a:lnTo>
                <a:lnTo>
                  <a:pt x="585770" y="376067"/>
                </a:lnTo>
                <a:lnTo>
                  <a:pt x="566434" y="393983"/>
                </a:lnTo>
                <a:lnTo>
                  <a:pt x="545768" y="410389"/>
                </a:lnTo>
                <a:lnTo>
                  <a:pt x="523860" y="425199"/>
                </a:lnTo>
                <a:lnTo>
                  <a:pt x="500798" y="438322"/>
                </a:lnTo>
                <a:lnTo>
                  <a:pt x="476672" y="449670"/>
                </a:lnTo>
                <a:lnTo>
                  <a:pt x="451571" y="459154"/>
                </a:lnTo>
                <a:lnTo>
                  <a:pt x="425583" y="466685"/>
                </a:lnTo>
                <a:lnTo>
                  <a:pt x="398797" y="472174"/>
                </a:lnTo>
                <a:lnTo>
                  <a:pt x="371302" y="475533"/>
                </a:lnTo>
                <a:lnTo>
                  <a:pt x="343187" y="476672"/>
                </a:lnTo>
                <a:lnTo>
                  <a:pt x="315072" y="475533"/>
                </a:lnTo>
                <a:lnTo>
                  <a:pt x="287578" y="472174"/>
                </a:lnTo>
                <a:lnTo>
                  <a:pt x="260792" y="466685"/>
                </a:lnTo>
                <a:lnTo>
                  <a:pt x="234804" y="459154"/>
                </a:lnTo>
                <a:lnTo>
                  <a:pt x="209702" y="449670"/>
                </a:lnTo>
                <a:lnTo>
                  <a:pt x="185576" y="438322"/>
                </a:lnTo>
                <a:lnTo>
                  <a:pt x="162515" y="425199"/>
                </a:lnTo>
                <a:lnTo>
                  <a:pt x="140607" y="410389"/>
                </a:lnTo>
                <a:lnTo>
                  <a:pt x="119940" y="393983"/>
                </a:lnTo>
                <a:lnTo>
                  <a:pt x="100605" y="376067"/>
                </a:lnTo>
                <a:lnTo>
                  <a:pt x="82689" y="356732"/>
                </a:lnTo>
                <a:lnTo>
                  <a:pt x="66283" y="336065"/>
                </a:lnTo>
                <a:lnTo>
                  <a:pt x="51473" y="314157"/>
                </a:lnTo>
                <a:lnTo>
                  <a:pt x="38350" y="291096"/>
                </a:lnTo>
                <a:lnTo>
                  <a:pt x="27002" y="266970"/>
                </a:lnTo>
                <a:lnTo>
                  <a:pt x="17518" y="241868"/>
                </a:lnTo>
                <a:lnTo>
                  <a:pt x="9987" y="215880"/>
                </a:lnTo>
                <a:lnTo>
                  <a:pt x="4498" y="189094"/>
                </a:lnTo>
                <a:lnTo>
                  <a:pt x="1139" y="161600"/>
                </a:lnTo>
                <a:lnTo>
                  <a:pt x="0" y="133485"/>
                </a:lnTo>
                <a:lnTo>
                  <a:pt x="1140" y="105370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-1398625" y="5443690"/>
            <a:ext cx="2087726" cy="2087726"/>
          </a:xfrm>
          <a:custGeom>
            <a:avLst/>
            <a:gdLst/>
            <a:ahLst/>
            <a:cxnLst/>
            <a:rect l="l" t="t" r="r" b="b"/>
            <a:pathLst>
              <a:path w="2087726" h="2087726">
                <a:moveTo>
                  <a:pt x="1449880" y="2005593"/>
                </a:moveTo>
                <a:lnTo>
                  <a:pt x="1523263" y="1971077"/>
                </a:lnTo>
                <a:lnTo>
                  <a:pt x="1593408" y="1931160"/>
                </a:lnTo>
                <a:lnTo>
                  <a:pt x="1660046" y="1886115"/>
                </a:lnTo>
                <a:lnTo>
                  <a:pt x="1722906" y="1836210"/>
                </a:lnTo>
                <a:lnTo>
                  <a:pt x="1781717" y="1781717"/>
                </a:lnTo>
                <a:lnTo>
                  <a:pt x="1836210" y="1722906"/>
                </a:lnTo>
                <a:lnTo>
                  <a:pt x="1886115" y="1660046"/>
                </a:lnTo>
                <a:lnTo>
                  <a:pt x="1931160" y="1593408"/>
                </a:lnTo>
                <a:lnTo>
                  <a:pt x="1971077" y="1523263"/>
                </a:lnTo>
                <a:lnTo>
                  <a:pt x="2005593" y="1449880"/>
                </a:lnTo>
                <a:lnTo>
                  <a:pt x="2034440" y="1373530"/>
                </a:lnTo>
                <a:lnTo>
                  <a:pt x="2057347" y="1294483"/>
                </a:lnTo>
                <a:lnTo>
                  <a:pt x="2074044" y="1213009"/>
                </a:lnTo>
                <a:lnTo>
                  <a:pt x="2084260" y="1129379"/>
                </a:lnTo>
                <a:lnTo>
                  <a:pt x="2087726" y="1043863"/>
                </a:lnTo>
                <a:lnTo>
                  <a:pt x="2086914" y="1002156"/>
                </a:lnTo>
                <a:lnTo>
                  <a:pt x="2084489" y="960736"/>
                </a:lnTo>
                <a:lnTo>
                  <a:pt x="2080465" y="919639"/>
                </a:lnTo>
                <a:lnTo>
                  <a:pt x="2074859" y="878902"/>
                </a:lnTo>
                <a:lnTo>
                  <a:pt x="2067684" y="838561"/>
                </a:lnTo>
                <a:lnTo>
                  <a:pt x="2058955" y="798652"/>
                </a:lnTo>
                <a:lnTo>
                  <a:pt x="2048689" y="759211"/>
                </a:lnTo>
                <a:lnTo>
                  <a:pt x="2036899" y="720275"/>
                </a:lnTo>
                <a:lnTo>
                  <a:pt x="2023601" y="681880"/>
                </a:lnTo>
                <a:lnTo>
                  <a:pt x="2008810" y="644063"/>
                </a:lnTo>
                <a:lnTo>
                  <a:pt x="1992540" y="606860"/>
                </a:lnTo>
                <a:lnTo>
                  <a:pt x="1974808" y="570306"/>
                </a:lnTo>
                <a:lnTo>
                  <a:pt x="1955628" y="534439"/>
                </a:lnTo>
                <a:lnTo>
                  <a:pt x="1935014" y="499295"/>
                </a:lnTo>
                <a:lnTo>
                  <a:pt x="1912983" y="464910"/>
                </a:lnTo>
                <a:lnTo>
                  <a:pt x="1889549" y="431320"/>
                </a:lnTo>
                <a:lnTo>
                  <a:pt x="1864726" y="398563"/>
                </a:lnTo>
                <a:lnTo>
                  <a:pt x="1838531" y="366673"/>
                </a:lnTo>
                <a:lnTo>
                  <a:pt x="1810978" y="335687"/>
                </a:lnTo>
                <a:lnTo>
                  <a:pt x="1782083" y="305643"/>
                </a:lnTo>
                <a:lnTo>
                  <a:pt x="1752038" y="276747"/>
                </a:lnTo>
                <a:lnTo>
                  <a:pt x="1721052" y="249194"/>
                </a:lnTo>
                <a:lnTo>
                  <a:pt x="1689163" y="222999"/>
                </a:lnTo>
                <a:lnTo>
                  <a:pt x="1656405" y="198176"/>
                </a:lnTo>
                <a:lnTo>
                  <a:pt x="1622815" y="174742"/>
                </a:lnTo>
                <a:lnTo>
                  <a:pt x="1588430" y="152711"/>
                </a:lnTo>
                <a:lnTo>
                  <a:pt x="1553286" y="132097"/>
                </a:lnTo>
                <a:lnTo>
                  <a:pt x="1517419" y="112917"/>
                </a:lnTo>
                <a:lnTo>
                  <a:pt x="1480866" y="95185"/>
                </a:lnTo>
                <a:lnTo>
                  <a:pt x="1443662" y="78916"/>
                </a:lnTo>
                <a:lnTo>
                  <a:pt x="1405845" y="64124"/>
                </a:lnTo>
                <a:lnTo>
                  <a:pt x="1398625" y="61624"/>
                </a:lnTo>
                <a:lnTo>
                  <a:pt x="1398625" y="134239"/>
                </a:lnTo>
                <a:lnTo>
                  <a:pt x="1417618" y="141652"/>
                </a:lnTo>
                <a:lnTo>
                  <a:pt x="1452415" y="156841"/>
                </a:lnTo>
                <a:lnTo>
                  <a:pt x="1520151" y="191319"/>
                </a:lnTo>
                <a:lnTo>
                  <a:pt x="1585177" y="231176"/>
                </a:lnTo>
                <a:lnTo>
                  <a:pt x="1616588" y="253089"/>
                </a:lnTo>
                <a:lnTo>
                  <a:pt x="1647216" y="276307"/>
                </a:lnTo>
                <a:lnTo>
                  <a:pt x="1677029" y="300817"/>
                </a:lnTo>
                <a:lnTo>
                  <a:pt x="1705990" y="326606"/>
                </a:lnTo>
                <a:lnTo>
                  <a:pt x="1734065" y="353660"/>
                </a:lnTo>
                <a:lnTo>
                  <a:pt x="1761063" y="381792"/>
                </a:lnTo>
                <a:lnTo>
                  <a:pt x="1786807" y="410798"/>
                </a:lnTo>
                <a:lnTo>
                  <a:pt x="1811283" y="440645"/>
                </a:lnTo>
                <a:lnTo>
                  <a:pt x="1834476" y="471298"/>
                </a:lnTo>
                <a:lnTo>
                  <a:pt x="1856373" y="502724"/>
                </a:lnTo>
                <a:lnTo>
                  <a:pt x="1876959" y="534889"/>
                </a:lnTo>
                <a:lnTo>
                  <a:pt x="1914144" y="601301"/>
                </a:lnTo>
                <a:lnTo>
                  <a:pt x="1945917" y="670264"/>
                </a:lnTo>
                <a:lnTo>
                  <a:pt x="1972166" y="741506"/>
                </a:lnTo>
                <a:lnTo>
                  <a:pt x="1992778" y="814758"/>
                </a:lnTo>
                <a:lnTo>
                  <a:pt x="2000935" y="852053"/>
                </a:lnTo>
                <a:lnTo>
                  <a:pt x="2007641" y="889748"/>
                </a:lnTo>
                <a:lnTo>
                  <a:pt x="2012881" y="927811"/>
                </a:lnTo>
                <a:lnTo>
                  <a:pt x="2016641" y="966207"/>
                </a:lnTo>
                <a:lnTo>
                  <a:pt x="2018907" y="1004902"/>
                </a:lnTo>
                <a:lnTo>
                  <a:pt x="2019666" y="1043863"/>
                </a:lnTo>
                <a:lnTo>
                  <a:pt x="2016426" y="1123798"/>
                </a:lnTo>
                <a:lnTo>
                  <a:pt x="2006875" y="1201972"/>
                </a:lnTo>
                <a:lnTo>
                  <a:pt x="1991266" y="1278130"/>
                </a:lnTo>
                <a:lnTo>
                  <a:pt x="1969851" y="1352021"/>
                </a:lnTo>
                <a:lnTo>
                  <a:pt x="1942883" y="1423392"/>
                </a:lnTo>
                <a:lnTo>
                  <a:pt x="1910615" y="1491989"/>
                </a:lnTo>
                <a:lnTo>
                  <a:pt x="1873300" y="1557561"/>
                </a:lnTo>
                <a:lnTo>
                  <a:pt x="1831189" y="1619855"/>
                </a:lnTo>
                <a:lnTo>
                  <a:pt x="1784537" y="1678617"/>
                </a:lnTo>
                <a:lnTo>
                  <a:pt x="1733595" y="1733595"/>
                </a:lnTo>
                <a:lnTo>
                  <a:pt x="1678617" y="1784537"/>
                </a:lnTo>
                <a:lnTo>
                  <a:pt x="1619855" y="1831189"/>
                </a:lnTo>
                <a:lnTo>
                  <a:pt x="1557561" y="1873300"/>
                </a:lnTo>
                <a:lnTo>
                  <a:pt x="1491989" y="1910615"/>
                </a:lnTo>
                <a:lnTo>
                  <a:pt x="1423392" y="1942883"/>
                </a:lnTo>
                <a:lnTo>
                  <a:pt x="1398625" y="1952241"/>
                </a:lnTo>
                <a:lnTo>
                  <a:pt x="1398625" y="2024959"/>
                </a:lnTo>
                <a:lnTo>
                  <a:pt x="1449880" y="2005593"/>
                </a:lnTo>
                <a:close/>
              </a:path>
            </a:pathLst>
          </a:custGeom>
          <a:solidFill>
            <a:srgbClr val="FF531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403122" y="2286079"/>
            <a:ext cx="3292025" cy="53541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4105"/>
              </a:lnSpc>
              <a:spcBef>
                <a:spcPts val="205"/>
              </a:spcBef>
            </a:pPr>
            <a:r>
              <a:rPr sz="4000" b="1" dirty="0">
                <a:solidFill>
                  <a:srgbClr val="FF5317"/>
                </a:solidFill>
                <a:latin typeface="Times New Roman"/>
                <a:cs typeface="Times New Roman"/>
              </a:rPr>
              <a:t>THANK-YOU</a:t>
            </a:r>
            <a:endParaRPr sz="4000" dirty="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775200" y="9409284"/>
            <a:ext cx="2667000" cy="53212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700"/>
              </a:lnSpc>
              <a:spcBef>
                <a:spcPts val="85"/>
              </a:spcBef>
            </a:pPr>
            <a:r>
              <a:rPr sz="1600" b="1" dirty="0">
                <a:solidFill>
                  <a:srgbClr val="373733"/>
                </a:solidFill>
                <a:latin typeface="Times New Roman"/>
                <a:cs typeface="Times New Roman"/>
              </a:rPr>
              <a:t>P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R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E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P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A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R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E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D</a:t>
            </a:r>
            <a:r>
              <a:rPr sz="1600" b="1" spc="36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B</a:t>
            </a:r>
            <a:r>
              <a:rPr sz="1600" b="1" spc="-289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600" b="1" spc="0" dirty="0">
                <a:solidFill>
                  <a:srgbClr val="373733"/>
                </a:solidFill>
                <a:latin typeface="Times New Roman"/>
                <a:cs typeface="Times New Roman"/>
              </a:rPr>
              <a:t>Y</a:t>
            </a:r>
            <a:endParaRPr sz="1600" dirty="0">
              <a:latin typeface="Times New Roman"/>
              <a:cs typeface="Times New Roman"/>
            </a:endParaRPr>
          </a:p>
          <a:p>
            <a:pPr marL="27509" marR="1986">
              <a:lnSpc>
                <a:spcPct val="95825"/>
              </a:lnSpc>
              <a:spcBef>
                <a:spcPts val="579"/>
              </a:spcBef>
            </a:pPr>
            <a:r>
              <a:rPr lang="en-IN" sz="1500" dirty="0">
                <a:solidFill>
                  <a:srgbClr val="373733"/>
                </a:solidFill>
                <a:latin typeface="Times New Roman"/>
                <a:cs typeface="Times New Roman"/>
              </a:rPr>
              <a:t>SOURAV</a:t>
            </a:r>
            <a:r>
              <a:rPr sz="1500" spc="10" dirty="0">
                <a:solidFill>
                  <a:srgbClr val="373733"/>
                </a:solidFill>
                <a:latin typeface="Times New Roman"/>
                <a:cs typeface="Times New Roman"/>
              </a:rPr>
              <a:t> </a:t>
            </a:r>
            <a:r>
              <a:rPr sz="1500" spc="0" dirty="0">
                <a:solidFill>
                  <a:srgbClr val="373733"/>
                </a:solidFill>
                <a:latin typeface="Times New Roman"/>
                <a:cs typeface="Times New Roman"/>
              </a:rPr>
              <a:t>KUMAR</a:t>
            </a:r>
            <a:r>
              <a:rPr lang="en-IN" sz="1500" spc="0" dirty="0">
                <a:solidFill>
                  <a:srgbClr val="373733"/>
                </a:solidFill>
                <a:latin typeface="Times New Roman"/>
                <a:cs typeface="Times New Roman"/>
              </a:rPr>
              <a:t> PANIGRAHI</a:t>
            </a:r>
            <a:endParaRPr sz="15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1054</Words>
  <Application>Microsoft Office PowerPoint</Application>
  <PresentationFormat>Custom</PresentationFormat>
  <Paragraphs>114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SOURAV KUMAR PANIGRAHI</cp:lastModifiedBy>
  <cp:revision>1</cp:revision>
  <dcterms:modified xsi:type="dcterms:W3CDTF">2024-02-19T06:29:20Z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2024-02-19T06:29:19Z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268ee3b0-57d7-41cd-afa0-af2eb683b98a</vt:lpwstr>
  </property>
  <property fmtid="{D5CDD505-2E9C-101B-9397-08002B2CF9AE}" pid="7" name="MSIP_Label_defa4170-0d19-0005-0004-bc88714345d2_ActionId">
    <vt:lpwstr>61ed80dd-9e20-4319-a5fd-4e8df0e9c462</vt:lpwstr>
  </property>
  <property fmtid="{D5CDD505-2E9C-101B-9397-08002B2CF9AE}" pid="8" name="MSIP_Label_defa4170-0d19-0005-0004-bc88714345d2_ContentBits">
    <vt:lpwstr>0</vt:lpwstr>
  </property>
</Properties>
</file>

<file path=docProps/thumbnail.jpeg>
</file>